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6" Type="http://schemas.openxmlformats.org/officeDocument/2006/relationships/custom-properties" Target="docProps/custom.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63" r:id="rId5"/>
  </p:sldMasterIdLst>
  <p:notesMasterIdLst>
    <p:notesMasterId r:id="rId98"/>
  </p:notesMasterIdLst>
  <p:handoutMasterIdLst>
    <p:handoutMasterId r:id="rId99"/>
  </p:handoutMasterIdLst>
  <p:sldIdLst>
    <p:sldId id="263" r:id="rId6"/>
    <p:sldId id="1207" r:id="rId7"/>
    <p:sldId id="1158" r:id="rId8"/>
    <p:sldId id="1160" r:id="rId9"/>
    <p:sldId id="996" r:id="rId10"/>
    <p:sldId id="1138" r:id="rId11"/>
    <p:sldId id="1150" r:id="rId12"/>
    <p:sldId id="1121" r:id="rId13"/>
    <p:sldId id="1027" r:id="rId14"/>
    <p:sldId id="1047" r:id="rId15"/>
    <p:sldId id="1195" r:id="rId16"/>
    <p:sldId id="1049" r:id="rId17"/>
    <p:sldId id="1028" r:id="rId18"/>
    <p:sldId id="1074" r:id="rId19"/>
    <p:sldId id="1073" r:id="rId20"/>
    <p:sldId id="1069" r:id="rId21"/>
    <p:sldId id="1072" r:id="rId22"/>
    <p:sldId id="1075" r:id="rId23"/>
    <p:sldId id="1077" r:id="rId24"/>
    <p:sldId id="1126" r:id="rId25"/>
    <p:sldId id="1084" r:id="rId26"/>
    <p:sldId id="1151" r:id="rId27"/>
    <p:sldId id="1054" r:id="rId28"/>
    <p:sldId id="1144" r:id="rId29"/>
    <p:sldId id="1091" r:id="rId30"/>
    <p:sldId id="1111" r:id="rId31"/>
    <p:sldId id="1078" r:id="rId32"/>
    <p:sldId id="1152" r:id="rId33"/>
    <p:sldId id="1132" r:id="rId34"/>
    <p:sldId id="1192" r:id="rId35"/>
    <p:sldId id="1196" r:id="rId36"/>
    <p:sldId id="1172" r:id="rId37"/>
    <p:sldId id="1154" r:id="rId38"/>
    <p:sldId id="1155" r:id="rId39"/>
    <p:sldId id="1210" r:id="rId40"/>
    <p:sldId id="1156" r:id="rId41"/>
    <p:sldId id="1198" r:id="rId42"/>
    <p:sldId id="1203" r:id="rId43"/>
    <p:sldId id="1127" r:id="rId44"/>
    <p:sldId id="1162" r:id="rId45"/>
    <p:sldId id="1125" r:id="rId46"/>
    <p:sldId id="1130" r:id="rId47"/>
    <p:sldId id="1163" r:id="rId48"/>
    <p:sldId id="1164" r:id="rId49"/>
    <p:sldId id="1165" r:id="rId50"/>
    <p:sldId id="1166" r:id="rId51"/>
    <p:sldId id="1167" r:id="rId52"/>
    <p:sldId id="1129" r:id="rId53"/>
    <p:sldId id="1168" r:id="rId54"/>
    <p:sldId id="1169" r:id="rId55"/>
    <p:sldId id="1173" r:id="rId56"/>
    <p:sldId id="1128" r:id="rId57"/>
    <p:sldId id="1065" r:id="rId58"/>
    <p:sldId id="1171" r:id="rId59"/>
    <p:sldId id="1170" r:id="rId60"/>
    <p:sldId id="1161" r:id="rId61"/>
    <p:sldId id="1133" r:id="rId62"/>
    <p:sldId id="1175" r:id="rId63"/>
    <p:sldId id="1174" r:id="rId64"/>
    <p:sldId id="1176" r:id="rId65"/>
    <p:sldId id="1184" r:id="rId66"/>
    <p:sldId id="1177" r:id="rId67"/>
    <p:sldId id="1183" r:id="rId68"/>
    <p:sldId id="1180" r:id="rId69"/>
    <p:sldId id="1181" r:id="rId70"/>
    <p:sldId id="1182" r:id="rId71"/>
    <p:sldId id="1179" r:id="rId72"/>
    <p:sldId id="1185" r:id="rId73"/>
    <p:sldId id="1213" r:id="rId74"/>
    <p:sldId id="1211" r:id="rId75"/>
    <p:sldId id="1188" r:id="rId76"/>
    <p:sldId id="1214" r:id="rId77"/>
    <p:sldId id="1189" r:id="rId78"/>
    <p:sldId id="1186" r:id="rId79"/>
    <p:sldId id="1187" r:id="rId80"/>
    <p:sldId id="1190" r:id="rId81"/>
    <p:sldId id="1004" r:id="rId82"/>
    <p:sldId id="1145" r:id="rId83"/>
    <p:sldId id="1147" r:id="rId84"/>
    <p:sldId id="1146" r:id="rId85"/>
    <p:sldId id="1048" r:id="rId86"/>
    <p:sldId id="1134" r:id="rId87"/>
    <p:sldId id="1201" r:id="rId88"/>
    <p:sldId id="1140" r:id="rId89"/>
    <p:sldId id="1202" r:id="rId90"/>
    <p:sldId id="1204" r:id="rId91"/>
    <p:sldId id="1206" r:id="rId92"/>
    <p:sldId id="1200" r:id="rId93"/>
    <p:sldId id="1135" r:id="rId94"/>
    <p:sldId id="1142" r:id="rId95"/>
    <p:sldId id="1191" r:id="rId96"/>
    <p:sldId id="868" r:id="rId97"/>
  </p:sldIdLst>
  <p:sldSz cx="12192000" cy="6858000"/>
  <p:notesSz cx="6858000" cy="9144000"/>
  <p:embeddedFontLst>
    <p:embeddedFont>
      <p:font typeface="Calibri" panose="020F0502020204030204" pitchFamily="34" charset="0"/>
      <p:regular r:id="rId100"/>
      <p:bold r:id="rId101"/>
      <p:italic r:id="rId102"/>
      <p:boldItalic r:id="rId103"/>
    </p:embeddedFont>
    <p:embeddedFont>
      <p:font typeface="Cascadia Code" panose="020B0609020000020004" pitchFamily="49" charset="0"/>
      <p:regular r:id="rId104"/>
      <p:bold r:id="rId105"/>
    </p:embeddedFont>
    <p:embeddedFont>
      <p:font typeface="Cascadia Mono SemiLight" panose="020B0609020000020004" pitchFamily="49" charset="0"/>
      <p:regular r:id="rId106"/>
    </p:embeddedFont>
    <p:embeddedFont>
      <p:font typeface="Open Sans" panose="020B0606030504020204" pitchFamily="34" charset="0"/>
      <p:regular r:id="rId107"/>
      <p:bold r:id="rId108"/>
      <p:italic r:id="rId109"/>
      <p:boldItalic r:id="rId110"/>
    </p:embeddedFont>
    <p:embeddedFont>
      <p:font typeface="Open Sans Light" panose="020B0306030504020204" pitchFamily="34" charset="0"/>
      <p:regular r:id="rId111"/>
      <p:italic r:id="rId11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60000"/>
    <a:srgbClr val="404040"/>
    <a:srgbClr val="343433"/>
    <a:srgbClr val="D84D49"/>
    <a:srgbClr val="CC4141"/>
    <a:srgbClr val="F3F3F3"/>
    <a:srgbClr val="FFA3A3"/>
    <a:srgbClr val="CC4542"/>
    <a:srgbClr val="3399FF"/>
    <a:srgbClr val="A9AAA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D9EE624-8889-4C8C-831F-0D58E84762B4}" v="206" dt="2021-02-18T00:19:14.59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506" autoAdjust="0"/>
    <p:restoredTop sz="85664" autoAdjust="0"/>
  </p:normalViewPr>
  <p:slideViewPr>
    <p:cSldViewPr>
      <p:cViewPr varScale="1">
        <p:scale>
          <a:sx n="94" d="100"/>
          <a:sy n="94" d="100"/>
        </p:scale>
        <p:origin x="1176" y="84"/>
      </p:cViewPr>
      <p:guideLst>
        <p:guide orient="horz" pos="2160"/>
        <p:guide pos="3840"/>
      </p:guideLst>
    </p:cSldViewPr>
  </p:slideViewPr>
  <p:notesTextViewPr>
    <p:cViewPr>
      <p:scale>
        <a:sx n="200" d="100"/>
        <a:sy n="2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117" Type="http://schemas.microsoft.com/office/2016/11/relationships/changesInfo" Target="changesInfos/changesInfo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slide" Target="slides/slide79.xml"/><Relationship Id="rId89" Type="http://schemas.openxmlformats.org/officeDocument/2006/relationships/slide" Target="slides/slide84.xml"/><Relationship Id="rId112" Type="http://schemas.openxmlformats.org/officeDocument/2006/relationships/font" Target="fonts/font13.fntdata"/><Relationship Id="rId16" Type="http://schemas.openxmlformats.org/officeDocument/2006/relationships/slide" Target="slides/slide11.xml"/><Relationship Id="rId107" Type="http://schemas.openxmlformats.org/officeDocument/2006/relationships/font" Target="fonts/font8.fntdata"/><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slide" Target="slides/slide61.xml"/><Relationship Id="rId74" Type="http://schemas.openxmlformats.org/officeDocument/2006/relationships/slide" Target="slides/slide69.xml"/><Relationship Id="rId79" Type="http://schemas.openxmlformats.org/officeDocument/2006/relationships/slide" Target="slides/slide74.xml"/><Relationship Id="rId87" Type="http://schemas.openxmlformats.org/officeDocument/2006/relationships/slide" Target="slides/slide82.xml"/><Relationship Id="rId102" Type="http://schemas.openxmlformats.org/officeDocument/2006/relationships/font" Target="fonts/font3.fntdata"/><Relationship Id="rId110" Type="http://schemas.openxmlformats.org/officeDocument/2006/relationships/font" Target="fonts/font11.fntdata"/><Relationship Id="rId115" Type="http://schemas.openxmlformats.org/officeDocument/2006/relationships/theme" Target="theme/theme1.xml"/><Relationship Id="rId5" Type="http://schemas.openxmlformats.org/officeDocument/2006/relationships/slideMaster" Target="slideMasters/slideMaster1.xml"/><Relationship Id="rId61" Type="http://schemas.openxmlformats.org/officeDocument/2006/relationships/slide" Target="slides/slide56.xml"/><Relationship Id="rId82" Type="http://schemas.openxmlformats.org/officeDocument/2006/relationships/slide" Target="slides/slide77.xml"/><Relationship Id="rId90" Type="http://schemas.openxmlformats.org/officeDocument/2006/relationships/slide" Target="slides/slide85.xml"/><Relationship Id="rId95" Type="http://schemas.openxmlformats.org/officeDocument/2006/relationships/slide" Target="slides/slide90.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77" Type="http://schemas.openxmlformats.org/officeDocument/2006/relationships/slide" Target="slides/slide72.xml"/><Relationship Id="rId100" Type="http://schemas.openxmlformats.org/officeDocument/2006/relationships/font" Target="fonts/font1.fntdata"/><Relationship Id="rId105" Type="http://schemas.openxmlformats.org/officeDocument/2006/relationships/font" Target="fonts/font6.fntdata"/><Relationship Id="rId113" Type="http://schemas.openxmlformats.org/officeDocument/2006/relationships/presProps" Target="presProps.xml"/><Relationship Id="rId118" Type="http://schemas.microsoft.com/office/2015/10/relationships/revisionInfo" Target="revisionInfo.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80" Type="http://schemas.openxmlformats.org/officeDocument/2006/relationships/slide" Target="slides/slide75.xml"/><Relationship Id="rId85" Type="http://schemas.openxmlformats.org/officeDocument/2006/relationships/slide" Target="slides/slide80.xml"/><Relationship Id="rId93" Type="http://schemas.openxmlformats.org/officeDocument/2006/relationships/slide" Target="slides/slide88.xml"/><Relationship Id="rId98"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103" Type="http://schemas.openxmlformats.org/officeDocument/2006/relationships/font" Target="fonts/font4.fntdata"/><Relationship Id="rId108" Type="http://schemas.openxmlformats.org/officeDocument/2006/relationships/font" Target="fonts/font9.fntdata"/><Relationship Id="rId116" Type="http://schemas.openxmlformats.org/officeDocument/2006/relationships/tableStyles" Target="tableStyles.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83" Type="http://schemas.openxmlformats.org/officeDocument/2006/relationships/slide" Target="slides/slide78.xml"/><Relationship Id="rId88" Type="http://schemas.openxmlformats.org/officeDocument/2006/relationships/slide" Target="slides/slide83.xml"/><Relationship Id="rId91" Type="http://schemas.openxmlformats.org/officeDocument/2006/relationships/slide" Target="slides/slide86.xml"/><Relationship Id="rId96" Type="http://schemas.openxmlformats.org/officeDocument/2006/relationships/slide" Target="slides/slide91.xml"/><Relationship Id="rId111" Type="http://schemas.openxmlformats.org/officeDocument/2006/relationships/font" Target="fonts/font12.fntdata"/><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6" Type="http://schemas.openxmlformats.org/officeDocument/2006/relationships/font" Target="fonts/font7.fntdata"/><Relationship Id="rId114" Type="http://schemas.openxmlformats.org/officeDocument/2006/relationships/viewProps" Target="viewProps.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slide" Target="slides/slide81.xml"/><Relationship Id="rId94" Type="http://schemas.openxmlformats.org/officeDocument/2006/relationships/slide" Target="slides/slide89.xml"/><Relationship Id="rId99" Type="http://schemas.openxmlformats.org/officeDocument/2006/relationships/handoutMaster" Target="handoutMasters/handoutMaster1.xml"/><Relationship Id="rId101" Type="http://schemas.openxmlformats.org/officeDocument/2006/relationships/font" Target="fonts/font2.fntdata"/><Relationship Id="rId4" Type="http://schemas.openxmlformats.org/officeDocument/2006/relationships/customXml" Target="../customXml/item4.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font" Target="fonts/font10.fntdata"/><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font" Target="fonts/font5.fntdata"/><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2" Type="http://schemas.openxmlformats.org/officeDocument/2006/relationships/customXml" Target="../customXml/item2.xml"/><Relationship Id="rId29" Type="http://schemas.openxmlformats.org/officeDocument/2006/relationships/slide" Target="slides/slide2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illiam Liebenberg" userId="1c72303f2fccb733" providerId="LiveId" clId="{4D9EE624-8889-4C8C-831F-0D58E84762B4}"/>
    <pc:docChg chg="undo redo custSel addSld delSld modSld sldOrd">
      <pc:chgData name="William Liebenberg" userId="1c72303f2fccb733" providerId="LiveId" clId="{4D9EE624-8889-4C8C-831F-0D58E84762B4}" dt="2021-02-18T00:19:05.582" v="886" actId="20577"/>
      <pc:docMkLst>
        <pc:docMk/>
      </pc:docMkLst>
      <pc:sldChg chg="del">
        <pc:chgData name="William Liebenberg" userId="1c72303f2fccb733" providerId="LiveId" clId="{4D9EE624-8889-4C8C-831F-0D58E84762B4}" dt="2021-02-18T00:16:48.218" v="850" actId="47"/>
        <pc:sldMkLst>
          <pc:docMk/>
          <pc:sldMk cId="2475082387" sldId="270"/>
        </pc:sldMkLst>
      </pc:sldChg>
      <pc:sldChg chg="modSp mod">
        <pc:chgData name="William Liebenberg" userId="1c72303f2fccb733" providerId="LiveId" clId="{4D9EE624-8889-4C8C-831F-0D58E84762B4}" dt="2021-02-18T00:19:05.582" v="886" actId="20577"/>
        <pc:sldMkLst>
          <pc:docMk/>
          <pc:sldMk cId="3495152823" sldId="868"/>
        </pc:sldMkLst>
        <pc:spChg chg="mod">
          <ac:chgData name="William Liebenberg" userId="1c72303f2fccb733" providerId="LiveId" clId="{4D9EE624-8889-4C8C-831F-0D58E84762B4}" dt="2021-02-18T00:18:52.609" v="884" actId="20577"/>
          <ac:spMkLst>
            <pc:docMk/>
            <pc:sldMk cId="3495152823" sldId="868"/>
            <ac:spMk id="2" creationId="{00000000-0000-0000-0000-000000000000}"/>
          </ac:spMkLst>
        </pc:spChg>
        <pc:spChg chg="mod">
          <ac:chgData name="William Liebenberg" userId="1c72303f2fccb733" providerId="LiveId" clId="{4D9EE624-8889-4C8C-831F-0D58E84762B4}" dt="2021-02-18T00:19:05.582" v="886" actId="20577"/>
          <ac:spMkLst>
            <pc:docMk/>
            <pc:sldMk cId="3495152823" sldId="868"/>
            <ac:spMk id="3" creationId="{1A5590F1-816D-49F5-A913-4E3C6696BBEA}"/>
          </ac:spMkLst>
        </pc:spChg>
      </pc:sldChg>
      <pc:sldChg chg="del">
        <pc:chgData name="William Liebenberg" userId="1c72303f2fccb733" providerId="LiveId" clId="{4D9EE624-8889-4C8C-831F-0D58E84762B4}" dt="2021-02-18T00:17:01.549" v="853" actId="47"/>
        <pc:sldMkLst>
          <pc:docMk/>
          <pc:sldMk cId="2372344035" sldId="1021"/>
        </pc:sldMkLst>
      </pc:sldChg>
      <pc:sldChg chg="del">
        <pc:chgData name="William Liebenberg" userId="1c72303f2fccb733" providerId="LiveId" clId="{4D9EE624-8889-4C8C-831F-0D58E84762B4}" dt="2021-02-18T00:17:04.583" v="855" actId="47"/>
        <pc:sldMkLst>
          <pc:docMk/>
          <pc:sldMk cId="1910720333" sldId="1022"/>
        </pc:sldMkLst>
      </pc:sldChg>
      <pc:sldChg chg="del">
        <pc:chgData name="William Liebenberg" userId="1c72303f2fccb733" providerId="LiveId" clId="{4D9EE624-8889-4C8C-831F-0D58E84762B4}" dt="2021-02-18T00:17:03.548" v="854" actId="47"/>
        <pc:sldMkLst>
          <pc:docMk/>
          <pc:sldMk cId="620618650" sldId="1034"/>
        </pc:sldMkLst>
      </pc:sldChg>
      <pc:sldChg chg="del">
        <pc:chgData name="William Liebenberg" userId="1c72303f2fccb733" providerId="LiveId" clId="{4D9EE624-8889-4C8C-831F-0D58E84762B4}" dt="2021-02-18T00:17:09.113" v="856" actId="47"/>
        <pc:sldMkLst>
          <pc:docMk/>
          <pc:sldMk cId="1245420717" sldId="1116"/>
        </pc:sldMkLst>
      </pc:sldChg>
      <pc:sldChg chg="del">
        <pc:chgData name="William Liebenberg" userId="1c72303f2fccb733" providerId="LiveId" clId="{4D9EE624-8889-4C8C-831F-0D58E84762B4}" dt="2021-02-18T00:17:10.118" v="857" actId="47"/>
        <pc:sldMkLst>
          <pc:docMk/>
          <pc:sldMk cId="3295581946" sldId="1117"/>
        </pc:sldMkLst>
      </pc:sldChg>
      <pc:sldChg chg="addSp delSp modSp mod">
        <pc:chgData name="William Liebenberg" userId="1c72303f2fccb733" providerId="LiveId" clId="{4D9EE624-8889-4C8C-831F-0D58E84762B4}" dt="2021-02-16T06:26:53.969" v="287" actId="478"/>
        <pc:sldMkLst>
          <pc:docMk/>
          <pc:sldMk cId="4081776267" sldId="1132"/>
        </pc:sldMkLst>
        <pc:spChg chg="add del mod">
          <ac:chgData name="William Liebenberg" userId="1c72303f2fccb733" providerId="LiveId" clId="{4D9EE624-8889-4C8C-831F-0D58E84762B4}" dt="2021-02-16T06:26:53.969" v="287" actId="478"/>
          <ac:spMkLst>
            <pc:docMk/>
            <pc:sldMk cId="4081776267" sldId="1132"/>
            <ac:spMk id="3" creationId="{6EDCE4A0-7A09-46E6-807D-49FAEC7DE7B2}"/>
          </ac:spMkLst>
        </pc:spChg>
        <pc:spChg chg="del">
          <ac:chgData name="William Liebenberg" userId="1c72303f2fccb733" providerId="LiveId" clId="{4D9EE624-8889-4C8C-831F-0D58E84762B4}" dt="2021-02-16T06:26:45.711" v="285" actId="478"/>
          <ac:spMkLst>
            <pc:docMk/>
            <pc:sldMk cId="4081776267" sldId="1132"/>
            <ac:spMk id="4" creationId="{00000000-0000-0000-0000-000000000000}"/>
          </ac:spMkLst>
        </pc:spChg>
        <pc:spChg chg="mod">
          <ac:chgData name="William Liebenberg" userId="1c72303f2fccb733" providerId="LiveId" clId="{4D9EE624-8889-4C8C-831F-0D58E84762B4}" dt="2021-02-15T04:58:51.312" v="170" actId="207"/>
          <ac:spMkLst>
            <pc:docMk/>
            <pc:sldMk cId="4081776267" sldId="1132"/>
            <ac:spMk id="6" creationId="{00000000-0000-0000-0000-000000000000}"/>
          </ac:spMkLst>
        </pc:spChg>
        <pc:spChg chg="add mod">
          <ac:chgData name="William Liebenberg" userId="1c72303f2fccb733" providerId="LiveId" clId="{4D9EE624-8889-4C8C-831F-0D58E84762B4}" dt="2021-02-16T06:26:46.131" v="286"/>
          <ac:spMkLst>
            <pc:docMk/>
            <pc:sldMk cId="4081776267" sldId="1132"/>
            <ac:spMk id="11" creationId="{F2242251-31E8-43A3-86A4-04ACC1A4CC4B}"/>
          </ac:spMkLst>
        </pc:spChg>
        <pc:spChg chg="mod">
          <ac:chgData name="William Liebenberg" userId="1c72303f2fccb733" providerId="LiveId" clId="{4D9EE624-8889-4C8C-831F-0D58E84762B4}" dt="2021-02-15T04:58:51.312" v="170" actId="207"/>
          <ac:spMkLst>
            <pc:docMk/>
            <pc:sldMk cId="4081776267" sldId="1132"/>
            <ac:spMk id="13" creationId="{00000000-0000-0000-0000-000000000000}"/>
          </ac:spMkLst>
        </pc:spChg>
        <pc:spChg chg="mod">
          <ac:chgData name="William Liebenberg" userId="1c72303f2fccb733" providerId="LiveId" clId="{4D9EE624-8889-4C8C-831F-0D58E84762B4}" dt="2021-02-15T04:58:51.312" v="170" actId="207"/>
          <ac:spMkLst>
            <pc:docMk/>
            <pc:sldMk cId="4081776267" sldId="1132"/>
            <ac:spMk id="18" creationId="{00000000-0000-0000-0000-000000000000}"/>
          </ac:spMkLst>
        </pc:spChg>
        <pc:spChg chg="mod">
          <ac:chgData name="William Liebenberg" userId="1c72303f2fccb733" providerId="LiveId" clId="{4D9EE624-8889-4C8C-831F-0D58E84762B4}" dt="2021-02-15T04:58:51.312" v="170" actId="207"/>
          <ac:spMkLst>
            <pc:docMk/>
            <pc:sldMk cId="4081776267" sldId="1132"/>
            <ac:spMk id="19" creationId="{00000000-0000-0000-0000-000000000000}"/>
          </ac:spMkLst>
        </pc:spChg>
        <pc:spChg chg="mod">
          <ac:chgData name="William Liebenberg" userId="1c72303f2fccb733" providerId="LiveId" clId="{4D9EE624-8889-4C8C-831F-0D58E84762B4}" dt="2021-02-15T05:00:26.883" v="179"/>
          <ac:spMkLst>
            <pc:docMk/>
            <pc:sldMk cId="4081776267" sldId="1132"/>
            <ac:spMk id="21" creationId="{00000000-0000-0000-0000-000000000000}"/>
          </ac:spMkLst>
        </pc:spChg>
        <pc:picChg chg="add del mod ord">
          <ac:chgData name="William Liebenberg" userId="1c72303f2fccb733" providerId="LiveId" clId="{4D9EE624-8889-4C8C-831F-0D58E84762B4}" dt="2021-02-15T04:58:02.010" v="157" actId="478"/>
          <ac:picMkLst>
            <pc:docMk/>
            <pc:sldMk cId="4081776267" sldId="1132"/>
            <ac:picMk id="9" creationId="{0B59E003-850D-40A3-B546-05EB8692F159}"/>
          </ac:picMkLst>
        </pc:picChg>
        <pc:picChg chg="del ord">
          <ac:chgData name="William Liebenberg" userId="1c72303f2fccb733" providerId="LiveId" clId="{4D9EE624-8889-4C8C-831F-0D58E84762B4}" dt="2021-02-15T04:35:27.489" v="48" actId="478"/>
          <ac:picMkLst>
            <pc:docMk/>
            <pc:sldMk cId="4081776267" sldId="1132"/>
            <ac:picMk id="10" creationId="{515222C0-22CD-44E3-B7C4-D43336CD982C}"/>
          </ac:picMkLst>
        </pc:picChg>
        <pc:picChg chg="add del mod ord">
          <ac:chgData name="William Liebenberg" userId="1c72303f2fccb733" providerId="LiveId" clId="{4D9EE624-8889-4C8C-831F-0D58E84762B4}" dt="2021-02-15T05:01:31.158" v="187" actId="478"/>
          <ac:picMkLst>
            <pc:docMk/>
            <pc:sldMk cId="4081776267" sldId="1132"/>
            <ac:picMk id="11" creationId="{D0990F5A-A4F3-4765-848A-E953D38FC75F}"/>
          </ac:picMkLst>
        </pc:picChg>
        <pc:picChg chg="add mod ord">
          <ac:chgData name="William Liebenberg" userId="1c72303f2fccb733" providerId="LiveId" clId="{4D9EE624-8889-4C8C-831F-0D58E84762B4}" dt="2021-02-15T05:01:33.309" v="189" actId="167"/>
          <ac:picMkLst>
            <pc:docMk/>
            <pc:sldMk cId="4081776267" sldId="1132"/>
            <ac:picMk id="12" creationId="{71C882F2-5168-49A4-BF54-DAE41E0B70C4}"/>
          </ac:picMkLst>
        </pc:picChg>
      </pc:sldChg>
      <pc:sldChg chg="addSp delSp modSp mod">
        <pc:chgData name="William Liebenberg" userId="1c72303f2fccb733" providerId="LiveId" clId="{4D9EE624-8889-4C8C-831F-0D58E84762B4}" dt="2021-02-15T05:01:45.887" v="192" actId="167"/>
        <pc:sldMkLst>
          <pc:docMk/>
          <pc:sldMk cId="3009125625" sldId="1133"/>
        </pc:sldMkLst>
        <pc:spChg chg="mod">
          <ac:chgData name="William Liebenberg" userId="1c72303f2fccb733" providerId="LiveId" clId="{4D9EE624-8889-4C8C-831F-0D58E84762B4}" dt="2021-02-15T04:56:35.857" v="141" actId="207"/>
          <ac:spMkLst>
            <pc:docMk/>
            <pc:sldMk cId="3009125625" sldId="1133"/>
            <ac:spMk id="6" creationId="{00000000-0000-0000-0000-000000000000}"/>
          </ac:spMkLst>
        </pc:spChg>
        <pc:spChg chg="mod">
          <ac:chgData name="William Liebenberg" userId="1c72303f2fccb733" providerId="LiveId" clId="{4D9EE624-8889-4C8C-831F-0D58E84762B4}" dt="2021-02-15T04:56:35.857" v="141" actId="207"/>
          <ac:spMkLst>
            <pc:docMk/>
            <pc:sldMk cId="3009125625" sldId="1133"/>
            <ac:spMk id="13" creationId="{00000000-0000-0000-0000-000000000000}"/>
          </ac:spMkLst>
        </pc:spChg>
        <pc:spChg chg="mod">
          <ac:chgData name="William Liebenberg" userId="1c72303f2fccb733" providerId="LiveId" clId="{4D9EE624-8889-4C8C-831F-0D58E84762B4}" dt="2021-02-15T04:56:35.857" v="141" actId="207"/>
          <ac:spMkLst>
            <pc:docMk/>
            <pc:sldMk cId="3009125625" sldId="1133"/>
            <ac:spMk id="19" creationId="{00000000-0000-0000-0000-000000000000}"/>
          </ac:spMkLst>
        </pc:spChg>
        <pc:spChg chg="mod">
          <ac:chgData name="William Liebenberg" userId="1c72303f2fccb733" providerId="LiveId" clId="{4D9EE624-8889-4C8C-831F-0D58E84762B4}" dt="2021-02-15T04:59:55.237" v="176"/>
          <ac:spMkLst>
            <pc:docMk/>
            <pc:sldMk cId="3009125625" sldId="1133"/>
            <ac:spMk id="21" creationId="{00000000-0000-0000-0000-000000000000}"/>
          </ac:spMkLst>
        </pc:spChg>
        <pc:picChg chg="add del mod ord">
          <ac:chgData name="William Liebenberg" userId="1c72303f2fccb733" providerId="LiveId" clId="{4D9EE624-8889-4C8C-831F-0D58E84762B4}" dt="2021-02-15T05:01:43.177" v="190" actId="478"/>
          <ac:picMkLst>
            <pc:docMk/>
            <pc:sldMk cId="3009125625" sldId="1133"/>
            <ac:picMk id="9" creationId="{41252585-2A54-4E58-A9AE-7BF5161C294D}"/>
          </ac:picMkLst>
        </pc:picChg>
        <pc:picChg chg="del ord">
          <ac:chgData name="William Liebenberg" userId="1c72303f2fccb733" providerId="LiveId" clId="{4D9EE624-8889-4C8C-831F-0D58E84762B4}" dt="2021-02-15T04:36:12.333" v="53" actId="478"/>
          <ac:picMkLst>
            <pc:docMk/>
            <pc:sldMk cId="3009125625" sldId="1133"/>
            <ac:picMk id="10" creationId="{B1BC176F-9B0B-453B-90CF-96299721E99D}"/>
          </ac:picMkLst>
        </pc:picChg>
        <pc:picChg chg="add mod ord">
          <ac:chgData name="William Liebenberg" userId="1c72303f2fccb733" providerId="LiveId" clId="{4D9EE624-8889-4C8C-831F-0D58E84762B4}" dt="2021-02-15T05:01:45.887" v="192" actId="167"/>
          <ac:picMkLst>
            <pc:docMk/>
            <pc:sldMk cId="3009125625" sldId="1133"/>
            <ac:picMk id="11" creationId="{970E280F-D93F-4EB5-8370-8E6407BBBF37}"/>
          </ac:picMkLst>
        </pc:picChg>
      </pc:sldChg>
      <pc:sldChg chg="addSp delSp modSp mod">
        <pc:chgData name="William Liebenberg" userId="1c72303f2fccb733" providerId="LiveId" clId="{4D9EE624-8889-4C8C-831F-0D58E84762B4}" dt="2021-02-15T05:02:08.968" v="195" actId="167"/>
        <pc:sldMkLst>
          <pc:docMk/>
          <pc:sldMk cId="2410111370" sldId="1134"/>
        </pc:sldMkLst>
        <pc:spChg chg="mod">
          <ac:chgData name="William Liebenberg" userId="1c72303f2fccb733" providerId="LiveId" clId="{4D9EE624-8889-4C8C-831F-0D58E84762B4}" dt="2021-02-15T05:00:02.430" v="177" actId="207"/>
          <ac:spMkLst>
            <pc:docMk/>
            <pc:sldMk cId="2410111370" sldId="1134"/>
            <ac:spMk id="6" creationId="{00000000-0000-0000-0000-000000000000}"/>
          </ac:spMkLst>
        </pc:spChg>
        <pc:spChg chg="mod">
          <ac:chgData name="William Liebenberg" userId="1c72303f2fccb733" providerId="LiveId" clId="{4D9EE624-8889-4C8C-831F-0D58E84762B4}" dt="2021-02-15T05:00:02.430" v="177" actId="207"/>
          <ac:spMkLst>
            <pc:docMk/>
            <pc:sldMk cId="2410111370" sldId="1134"/>
            <ac:spMk id="18" creationId="{00000000-0000-0000-0000-000000000000}"/>
          </ac:spMkLst>
        </pc:spChg>
        <pc:spChg chg="mod">
          <ac:chgData name="William Liebenberg" userId="1c72303f2fccb733" providerId="LiveId" clId="{4D9EE624-8889-4C8C-831F-0D58E84762B4}" dt="2021-02-15T05:00:02.430" v="177" actId="207"/>
          <ac:spMkLst>
            <pc:docMk/>
            <pc:sldMk cId="2410111370" sldId="1134"/>
            <ac:spMk id="19" creationId="{00000000-0000-0000-0000-000000000000}"/>
          </ac:spMkLst>
        </pc:spChg>
        <pc:spChg chg="mod">
          <ac:chgData name="William Liebenberg" userId="1c72303f2fccb733" providerId="LiveId" clId="{4D9EE624-8889-4C8C-831F-0D58E84762B4}" dt="2021-02-15T05:00:02.430" v="177" actId="207"/>
          <ac:spMkLst>
            <pc:docMk/>
            <pc:sldMk cId="2410111370" sldId="1134"/>
            <ac:spMk id="21" creationId="{00000000-0000-0000-0000-000000000000}"/>
          </ac:spMkLst>
        </pc:spChg>
        <pc:picChg chg="add del mod ord">
          <ac:chgData name="William Liebenberg" userId="1c72303f2fccb733" providerId="LiveId" clId="{4D9EE624-8889-4C8C-831F-0D58E84762B4}" dt="2021-02-15T04:57:39.854" v="151" actId="478"/>
          <ac:picMkLst>
            <pc:docMk/>
            <pc:sldMk cId="2410111370" sldId="1134"/>
            <ac:picMk id="9" creationId="{244C94D9-E114-4020-BFCD-E249632F63BB}"/>
          </ac:picMkLst>
        </pc:picChg>
        <pc:picChg chg="del ord">
          <ac:chgData name="William Liebenberg" userId="1c72303f2fccb733" providerId="LiveId" clId="{4D9EE624-8889-4C8C-831F-0D58E84762B4}" dt="2021-02-15T04:36:22.477" v="54" actId="478"/>
          <ac:picMkLst>
            <pc:docMk/>
            <pc:sldMk cId="2410111370" sldId="1134"/>
            <ac:picMk id="10" creationId="{45A34F13-0927-44A3-B9ED-5E20236FC21B}"/>
          </ac:picMkLst>
        </pc:picChg>
        <pc:picChg chg="add del mod ord">
          <ac:chgData name="William Liebenberg" userId="1c72303f2fccb733" providerId="LiveId" clId="{4D9EE624-8889-4C8C-831F-0D58E84762B4}" dt="2021-02-15T05:02:05.126" v="193" actId="478"/>
          <ac:picMkLst>
            <pc:docMk/>
            <pc:sldMk cId="2410111370" sldId="1134"/>
            <ac:picMk id="11" creationId="{C92957EB-6D76-456A-81B8-A0C60D8BA3B4}"/>
          </ac:picMkLst>
        </pc:picChg>
        <pc:picChg chg="add mod ord">
          <ac:chgData name="William Liebenberg" userId="1c72303f2fccb733" providerId="LiveId" clId="{4D9EE624-8889-4C8C-831F-0D58E84762B4}" dt="2021-02-15T05:02:08.968" v="195" actId="167"/>
          <ac:picMkLst>
            <pc:docMk/>
            <pc:sldMk cId="2410111370" sldId="1134"/>
            <ac:picMk id="12" creationId="{3F948596-4AC4-41ED-931E-F134C3D86D27}"/>
          </ac:picMkLst>
        </pc:picChg>
      </pc:sldChg>
      <pc:sldChg chg="addSp delSp modSp mod">
        <pc:chgData name="William Liebenberg" userId="1c72303f2fccb733" providerId="LiveId" clId="{4D9EE624-8889-4C8C-831F-0D58E84762B4}" dt="2021-02-15T05:02:16.283" v="198" actId="167"/>
        <pc:sldMkLst>
          <pc:docMk/>
          <pc:sldMk cId="428459053" sldId="1135"/>
        </pc:sldMkLst>
        <pc:spChg chg="mod">
          <ac:chgData name="William Liebenberg" userId="1c72303f2fccb733" providerId="LiveId" clId="{4D9EE624-8889-4C8C-831F-0D58E84762B4}" dt="2021-02-15T05:00:09.200" v="178" actId="207"/>
          <ac:spMkLst>
            <pc:docMk/>
            <pc:sldMk cId="428459053" sldId="1135"/>
            <ac:spMk id="6" creationId="{00000000-0000-0000-0000-000000000000}"/>
          </ac:spMkLst>
        </pc:spChg>
        <pc:spChg chg="mod">
          <ac:chgData name="William Liebenberg" userId="1c72303f2fccb733" providerId="LiveId" clId="{4D9EE624-8889-4C8C-831F-0D58E84762B4}" dt="2021-02-15T05:00:09.200" v="178" actId="207"/>
          <ac:spMkLst>
            <pc:docMk/>
            <pc:sldMk cId="428459053" sldId="1135"/>
            <ac:spMk id="13" creationId="{00000000-0000-0000-0000-000000000000}"/>
          </ac:spMkLst>
        </pc:spChg>
        <pc:spChg chg="mod">
          <ac:chgData name="William Liebenberg" userId="1c72303f2fccb733" providerId="LiveId" clId="{4D9EE624-8889-4C8C-831F-0D58E84762B4}" dt="2021-02-15T05:00:09.200" v="178" actId="207"/>
          <ac:spMkLst>
            <pc:docMk/>
            <pc:sldMk cId="428459053" sldId="1135"/>
            <ac:spMk id="18" creationId="{00000000-0000-0000-0000-000000000000}"/>
          </ac:spMkLst>
        </pc:spChg>
        <pc:spChg chg="mod">
          <ac:chgData name="William Liebenberg" userId="1c72303f2fccb733" providerId="LiveId" clId="{4D9EE624-8889-4C8C-831F-0D58E84762B4}" dt="2021-02-15T04:40:20.860" v="124" actId="207"/>
          <ac:spMkLst>
            <pc:docMk/>
            <pc:sldMk cId="428459053" sldId="1135"/>
            <ac:spMk id="19" creationId="{00000000-0000-0000-0000-000000000000}"/>
          </ac:spMkLst>
        </pc:spChg>
        <pc:spChg chg="mod">
          <ac:chgData name="William Liebenberg" userId="1c72303f2fccb733" providerId="LiveId" clId="{4D9EE624-8889-4C8C-831F-0D58E84762B4}" dt="2021-02-15T05:00:09.200" v="178" actId="207"/>
          <ac:spMkLst>
            <pc:docMk/>
            <pc:sldMk cId="428459053" sldId="1135"/>
            <ac:spMk id="21" creationId="{00000000-0000-0000-0000-000000000000}"/>
          </ac:spMkLst>
        </pc:spChg>
        <pc:picChg chg="add del mod ord">
          <ac:chgData name="William Liebenberg" userId="1c72303f2fccb733" providerId="LiveId" clId="{4D9EE624-8889-4C8C-831F-0D58E84762B4}" dt="2021-02-15T04:57:48.648" v="154" actId="478"/>
          <ac:picMkLst>
            <pc:docMk/>
            <pc:sldMk cId="428459053" sldId="1135"/>
            <ac:picMk id="9" creationId="{B6661B63-55A3-42E6-B83A-F8EE5175D33E}"/>
          </ac:picMkLst>
        </pc:picChg>
        <pc:picChg chg="del ord">
          <ac:chgData name="William Liebenberg" userId="1c72303f2fccb733" providerId="LiveId" clId="{4D9EE624-8889-4C8C-831F-0D58E84762B4}" dt="2021-02-15T04:36:26.498" v="55" actId="478"/>
          <ac:picMkLst>
            <pc:docMk/>
            <pc:sldMk cId="428459053" sldId="1135"/>
            <ac:picMk id="10" creationId="{A651B22D-21DD-49C4-8732-9974A1AD152C}"/>
          </ac:picMkLst>
        </pc:picChg>
        <pc:picChg chg="add del mod ord">
          <ac:chgData name="William Liebenberg" userId="1c72303f2fccb733" providerId="LiveId" clId="{4D9EE624-8889-4C8C-831F-0D58E84762B4}" dt="2021-02-15T05:02:13.882" v="196" actId="478"/>
          <ac:picMkLst>
            <pc:docMk/>
            <pc:sldMk cId="428459053" sldId="1135"/>
            <ac:picMk id="11" creationId="{EFF401C7-2117-4AEC-B708-C78943A773AA}"/>
          </ac:picMkLst>
        </pc:picChg>
        <pc:picChg chg="add mod ord">
          <ac:chgData name="William Liebenberg" userId="1c72303f2fccb733" providerId="LiveId" clId="{4D9EE624-8889-4C8C-831F-0D58E84762B4}" dt="2021-02-15T05:02:16.283" v="198" actId="167"/>
          <ac:picMkLst>
            <pc:docMk/>
            <pc:sldMk cId="428459053" sldId="1135"/>
            <ac:picMk id="12" creationId="{438B5676-DC6D-48E4-B0DF-0015688B82A5}"/>
          </ac:picMkLst>
        </pc:picChg>
      </pc:sldChg>
      <pc:sldChg chg="addSp delSp modSp mod">
        <pc:chgData name="William Liebenberg" userId="1c72303f2fccb733" providerId="LiveId" clId="{4D9EE624-8889-4C8C-831F-0D58E84762B4}" dt="2021-02-15T05:01:05.353" v="182"/>
        <pc:sldMkLst>
          <pc:docMk/>
          <pc:sldMk cId="540507649" sldId="1138"/>
        </pc:sldMkLst>
        <pc:spChg chg="mod">
          <ac:chgData name="William Liebenberg" userId="1c72303f2fccb733" providerId="LiveId" clId="{4D9EE624-8889-4C8C-831F-0D58E84762B4}" dt="2021-02-15T04:58:35.799" v="168" actId="207"/>
          <ac:spMkLst>
            <pc:docMk/>
            <pc:sldMk cId="540507649" sldId="1138"/>
            <ac:spMk id="6" creationId="{00000000-0000-0000-0000-000000000000}"/>
          </ac:spMkLst>
        </pc:spChg>
        <pc:spChg chg="mod">
          <ac:chgData name="William Liebenberg" userId="1c72303f2fccb733" providerId="LiveId" clId="{4D9EE624-8889-4C8C-831F-0D58E84762B4}" dt="2021-02-15T04:58:35.799" v="168" actId="207"/>
          <ac:spMkLst>
            <pc:docMk/>
            <pc:sldMk cId="540507649" sldId="1138"/>
            <ac:spMk id="13" creationId="{00000000-0000-0000-0000-000000000000}"/>
          </ac:spMkLst>
        </pc:spChg>
        <pc:spChg chg="mod">
          <ac:chgData name="William Liebenberg" userId="1c72303f2fccb733" providerId="LiveId" clId="{4D9EE624-8889-4C8C-831F-0D58E84762B4}" dt="2021-02-15T04:58:35.799" v="168" actId="207"/>
          <ac:spMkLst>
            <pc:docMk/>
            <pc:sldMk cId="540507649" sldId="1138"/>
            <ac:spMk id="18" creationId="{00000000-0000-0000-0000-000000000000}"/>
          </ac:spMkLst>
        </pc:spChg>
        <pc:spChg chg="mod">
          <ac:chgData name="William Liebenberg" userId="1c72303f2fccb733" providerId="LiveId" clId="{4D9EE624-8889-4C8C-831F-0D58E84762B4}" dt="2021-02-15T04:58:35.799" v="168" actId="207"/>
          <ac:spMkLst>
            <pc:docMk/>
            <pc:sldMk cId="540507649" sldId="1138"/>
            <ac:spMk id="19" creationId="{00000000-0000-0000-0000-000000000000}"/>
          </ac:spMkLst>
        </pc:spChg>
        <pc:spChg chg="mod">
          <ac:chgData name="William Liebenberg" userId="1c72303f2fccb733" providerId="LiveId" clId="{4D9EE624-8889-4C8C-831F-0D58E84762B4}" dt="2021-02-15T05:00:37.806" v="181"/>
          <ac:spMkLst>
            <pc:docMk/>
            <pc:sldMk cId="540507649" sldId="1138"/>
            <ac:spMk id="21" creationId="{00000000-0000-0000-0000-000000000000}"/>
          </ac:spMkLst>
        </pc:spChg>
        <pc:picChg chg="add del">
          <ac:chgData name="William Liebenberg" userId="1c72303f2fccb733" providerId="LiveId" clId="{4D9EE624-8889-4C8C-831F-0D58E84762B4}" dt="2021-02-15T04:58:25.465" v="164" actId="478"/>
          <ac:picMkLst>
            <pc:docMk/>
            <pc:sldMk cId="540507649" sldId="1138"/>
            <ac:picMk id="9" creationId="{BF3533B4-9F74-4476-BA14-003FEA15EDE0}"/>
          </ac:picMkLst>
        </pc:picChg>
        <pc:picChg chg="add mod ord">
          <ac:chgData name="William Liebenberg" userId="1c72303f2fccb733" providerId="LiveId" clId="{4D9EE624-8889-4C8C-831F-0D58E84762B4}" dt="2021-02-15T05:01:05.353" v="182"/>
          <ac:picMkLst>
            <pc:docMk/>
            <pc:sldMk cId="540507649" sldId="1138"/>
            <ac:picMk id="10" creationId="{120BE9A8-3AB4-4627-9265-8D55C35188A3}"/>
          </ac:picMkLst>
        </pc:picChg>
        <pc:picChg chg="add del ord">
          <ac:chgData name="William Liebenberg" userId="1c72303f2fccb733" providerId="LiveId" clId="{4D9EE624-8889-4C8C-831F-0D58E84762B4}" dt="2021-02-15T04:58:29.191" v="167" actId="167"/>
          <ac:picMkLst>
            <pc:docMk/>
            <pc:sldMk cId="540507649" sldId="1138"/>
            <ac:picMk id="12" creationId="{0E3C7F97-BAB5-449D-9062-3374B37F8375}"/>
          </ac:picMkLst>
        </pc:picChg>
      </pc:sldChg>
      <pc:sldChg chg="ord">
        <pc:chgData name="William Liebenberg" userId="1c72303f2fccb733" providerId="LiveId" clId="{4D9EE624-8889-4C8C-831F-0D58E84762B4}" dt="2021-02-17T07:13:05.410" v="849"/>
        <pc:sldMkLst>
          <pc:docMk/>
          <pc:sldMk cId="3873002612" sldId="1147"/>
        </pc:sldMkLst>
      </pc:sldChg>
      <pc:sldChg chg="addSp delSp modSp mod">
        <pc:chgData name="William Liebenberg" userId="1c72303f2fccb733" providerId="LiveId" clId="{4D9EE624-8889-4C8C-831F-0D58E84762B4}" dt="2021-02-15T05:01:23.677" v="186" actId="167"/>
        <pc:sldMkLst>
          <pc:docMk/>
          <pc:sldMk cId="3913110606" sldId="1150"/>
        </pc:sldMkLst>
        <pc:spChg chg="mod">
          <ac:chgData name="William Liebenberg" userId="1c72303f2fccb733" providerId="LiveId" clId="{4D9EE624-8889-4C8C-831F-0D58E84762B4}" dt="2021-02-15T04:58:42.452" v="169" actId="207"/>
          <ac:spMkLst>
            <pc:docMk/>
            <pc:sldMk cId="3913110606" sldId="1150"/>
            <ac:spMk id="13" creationId="{00000000-0000-0000-0000-000000000000}"/>
          </ac:spMkLst>
        </pc:spChg>
        <pc:spChg chg="mod">
          <ac:chgData name="William Liebenberg" userId="1c72303f2fccb733" providerId="LiveId" clId="{4D9EE624-8889-4C8C-831F-0D58E84762B4}" dt="2021-02-15T04:58:42.452" v="169" actId="207"/>
          <ac:spMkLst>
            <pc:docMk/>
            <pc:sldMk cId="3913110606" sldId="1150"/>
            <ac:spMk id="18" creationId="{00000000-0000-0000-0000-000000000000}"/>
          </ac:spMkLst>
        </pc:spChg>
        <pc:spChg chg="mod">
          <ac:chgData name="William Liebenberg" userId="1c72303f2fccb733" providerId="LiveId" clId="{4D9EE624-8889-4C8C-831F-0D58E84762B4}" dt="2021-02-15T04:58:42.452" v="169" actId="207"/>
          <ac:spMkLst>
            <pc:docMk/>
            <pc:sldMk cId="3913110606" sldId="1150"/>
            <ac:spMk id="19" creationId="{00000000-0000-0000-0000-000000000000}"/>
          </ac:spMkLst>
        </pc:spChg>
        <pc:spChg chg="mod">
          <ac:chgData name="William Liebenberg" userId="1c72303f2fccb733" providerId="LiveId" clId="{4D9EE624-8889-4C8C-831F-0D58E84762B4}" dt="2021-02-15T05:00:34.895" v="180"/>
          <ac:spMkLst>
            <pc:docMk/>
            <pc:sldMk cId="3913110606" sldId="1150"/>
            <ac:spMk id="21" creationId="{00000000-0000-0000-0000-000000000000}"/>
          </ac:spMkLst>
        </pc:spChg>
        <pc:picChg chg="del">
          <ac:chgData name="William Liebenberg" userId="1c72303f2fccb733" providerId="LiveId" clId="{4D9EE624-8889-4C8C-831F-0D58E84762B4}" dt="2021-02-15T04:35:36.289" v="49" actId="478"/>
          <ac:picMkLst>
            <pc:docMk/>
            <pc:sldMk cId="3913110606" sldId="1150"/>
            <ac:picMk id="9" creationId="{BF3533B4-9F74-4476-BA14-003FEA15EDE0}"/>
          </ac:picMkLst>
        </pc:picChg>
        <pc:picChg chg="add del">
          <ac:chgData name="William Liebenberg" userId="1c72303f2fccb733" providerId="LiveId" clId="{4D9EE624-8889-4C8C-831F-0D58E84762B4}" dt="2021-02-15T04:58:16.012" v="160" actId="478"/>
          <ac:picMkLst>
            <pc:docMk/>
            <pc:sldMk cId="3913110606" sldId="1150"/>
            <ac:picMk id="10" creationId="{AD5313A2-BD7D-471A-A997-DE83A52BEB41}"/>
          </ac:picMkLst>
        </pc:picChg>
        <pc:picChg chg="add del mod ord">
          <ac:chgData name="William Liebenberg" userId="1c72303f2fccb733" providerId="LiveId" clId="{4D9EE624-8889-4C8C-831F-0D58E84762B4}" dt="2021-02-15T05:01:18.737" v="183" actId="478"/>
          <ac:picMkLst>
            <pc:docMk/>
            <pc:sldMk cId="3913110606" sldId="1150"/>
            <ac:picMk id="11" creationId="{ED5F6230-F858-4349-8E6B-B32E7120F0D6}"/>
          </ac:picMkLst>
        </pc:picChg>
        <pc:picChg chg="ord">
          <ac:chgData name="William Liebenberg" userId="1c72303f2fccb733" providerId="LiveId" clId="{4D9EE624-8889-4C8C-831F-0D58E84762B4}" dt="2021-02-15T05:01:23.677" v="186" actId="167"/>
          <ac:picMkLst>
            <pc:docMk/>
            <pc:sldMk cId="3913110606" sldId="1150"/>
            <ac:picMk id="12" creationId="{0E3C7F97-BAB5-449D-9062-3374B37F8375}"/>
          </ac:picMkLst>
        </pc:picChg>
        <pc:picChg chg="add mod ord">
          <ac:chgData name="William Liebenberg" userId="1c72303f2fccb733" providerId="LiveId" clId="{4D9EE624-8889-4C8C-831F-0D58E84762B4}" dt="2021-02-15T05:01:21.917" v="185" actId="167"/>
          <ac:picMkLst>
            <pc:docMk/>
            <pc:sldMk cId="3913110606" sldId="1150"/>
            <ac:picMk id="14" creationId="{84B73D37-D680-4CEA-8729-D30D9955ACA5}"/>
          </ac:picMkLst>
        </pc:picChg>
      </pc:sldChg>
      <pc:sldChg chg="modSp modNotesTx">
        <pc:chgData name="William Liebenberg" userId="1c72303f2fccb733" providerId="LiveId" clId="{4D9EE624-8889-4C8C-831F-0D58E84762B4}" dt="2021-02-16T08:19:21.843" v="611" actId="5793"/>
        <pc:sldMkLst>
          <pc:docMk/>
          <pc:sldMk cId="560655748" sldId="1155"/>
        </pc:sldMkLst>
        <pc:spChg chg="mod">
          <ac:chgData name="William Liebenberg" userId="1c72303f2fccb733" providerId="LiveId" clId="{4D9EE624-8889-4C8C-831F-0D58E84762B4}" dt="2021-02-16T06:50:59.365" v="309" actId="20577"/>
          <ac:spMkLst>
            <pc:docMk/>
            <pc:sldMk cId="560655748" sldId="1155"/>
            <ac:spMk id="19" creationId="{2B6E6F2C-A0EF-4E14-91E6-A137447AD08C}"/>
          </ac:spMkLst>
        </pc:spChg>
      </pc:sldChg>
      <pc:sldChg chg="del">
        <pc:chgData name="William Liebenberg" userId="1c72303f2fccb733" providerId="LiveId" clId="{4D9EE624-8889-4C8C-831F-0D58E84762B4}" dt="2021-02-16T06:32:45.589" v="297" actId="2696"/>
        <pc:sldMkLst>
          <pc:docMk/>
          <pc:sldMk cId="1506129122" sldId="1158"/>
        </pc:sldMkLst>
      </pc:sldChg>
      <pc:sldChg chg="modSp add">
        <pc:chgData name="William Liebenberg" userId="1c72303f2fccb733" providerId="LiveId" clId="{4D9EE624-8889-4C8C-831F-0D58E84762B4}" dt="2021-02-16T13:21:53.707" v="612" actId="14826"/>
        <pc:sldMkLst>
          <pc:docMk/>
          <pc:sldMk cId="2157006511" sldId="1158"/>
        </pc:sldMkLst>
        <pc:picChg chg="mod">
          <ac:chgData name="William Liebenberg" userId="1c72303f2fccb733" providerId="LiveId" clId="{4D9EE624-8889-4C8C-831F-0D58E84762B4}" dt="2021-02-16T13:21:53.707" v="612" actId="14826"/>
          <ac:picMkLst>
            <pc:docMk/>
            <pc:sldMk cId="2157006511" sldId="1158"/>
            <ac:picMk id="4" creationId="{EC26ED16-52AB-4252-B79B-E6044E73B720}"/>
          </ac:picMkLst>
        </pc:picChg>
      </pc:sldChg>
      <pc:sldChg chg="addSp modSp add mod modAnim">
        <pc:chgData name="William Liebenberg" userId="1c72303f2fccb733" providerId="LiveId" clId="{4D9EE624-8889-4C8C-831F-0D58E84762B4}" dt="2021-02-16T13:23:01.959" v="652" actId="1035"/>
        <pc:sldMkLst>
          <pc:docMk/>
          <pc:sldMk cId="163657997" sldId="1160"/>
        </pc:sldMkLst>
        <pc:picChg chg="mod">
          <ac:chgData name="William Liebenberg" userId="1c72303f2fccb733" providerId="LiveId" clId="{4D9EE624-8889-4C8C-831F-0D58E84762B4}" dt="2021-02-16T13:22:05.339" v="613" actId="14826"/>
          <ac:picMkLst>
            <pc:docMk/>
            <pc:sldMk cId="163657997" sldId="1160"/>
            <ac:picMk id="4" creationId="{EC26ED16-52AB-4252-B79B-E6044E73B720}"/>
          </ac:picMkLst>
        </pc:picChg>
        <pc:picChg chg="mod">
          <ac:chgData name="William Liebenberg" userId="1c72303f2fccb733" providerId="LiveId" clId="{4D9EE624-8889-4C8C-831F-0D58E84762B4}" dt="2021-02-16T13:22:26.464" v="620" actId="1076"/>
          <ac:picMkLst>
            <pc:docMk/>
            <pc:sldMk cId="163657997" sldId="1160"/>
            <ac:picMk id="10" creationId="{ED1EEB40-F2C7-43C9-827D-2B950EB86C76}"/>
          </ac:picMkLst>
        </pc:picChg>
        <pc:picChg chg="mod">
          <ac:chgData name="William Liebenberg" userId="1c72303f2fccb733" providerId="LiveId" clId="{4D9EE624-8889-4C8C-831F-0D58E84762B4}" dt="2021-02-16T13:22:40.772" v="625" actId="1036"/>
          <ac:picMkLst>
            <pc:docMk/>
            <pc:sldMk cId="163657997" sldId="1160"/>
            <ac:picMk id="11" creationId="{092E902F-3180-40E0-8890-8A8AD30B160C}"/>
          </ac:picMkLst>
        </pc:picChg>
        <pc:picChg chg="mod">
          <ac:chgData name="William Liebenberg" userId="1c72303f2fccb733" providerId="LiveId" clId="{4D9EE624-8889-4C8C-831F-0D58E84762B4}" dt="2021-02-16T13:23:01.959" v="652" actId="1035"/>
          <ac:picMkLst>
            <pc:docMk/>
            <pc:sldMk cId="163657997" sldId="1160"/>
            <ac:picMk id="12" creationId="{2C107B3D-01E9-4512-84E8-7345A2A26258}"/>
          </ac:picMkLst>
        </pc:picChg>
        <pc:picChg chg="add mod">
          <ac:chgData name="William Liebenberg" userId="1c72303f2fccb733" providerId="LiveId" clId="{4D9EE624-8889-4C8C-831F-0D58E84762B4}" dt="2021-02-16T13:22:23.631" v="618" actId="571"/>
          <ac:picMkLst>
            <pc:docMk/>
            <pc:sldMk cId="163657997" sldId="1160"/>
            <ac:picMk id="13" creationId="{058B35C0-5739-4AB5-BFD1-140E39B70B22}"/>
          </ac:picMkLst>
        </pc:picChg>
      </pc:sldChg>
      <pc:sldChg chg="del">
        <pc:chgData name="William Liebenberg" userId="1c72303f2fccb733" providerId="LiveId" clId="{4D9EE624-8889-4C8C-831F-0D58E84762B4}" dt="2021-02-16T06:32:45.589" v="297" actId="2696"/>
        <pc:sldMkLst>
          <pc:docMk/>
          <pc:sldMk cId="1225328070" sldId="1160"/>
        </pc:sldMkLst>
      </pc:sldChg>
      <pc:sldChg chg="modSp mod">
        <pc:chgData name="William Liebenberg" userId="1c72303f2fccb733" providerId="LiveId" clId="{4D9EE624-8889-4C8C-831F-0D58E84762B4}" dt="2021-02-15T04:55:24.476" v="138" actId="207"/>
        <pc:sldMkLst>
          <pc:docMk/>
          <pc:sldMk cId="129394596" sldId="1170"/>
        </pc:sldMkLst>
        <pc:spChg chg="mod">
          <ac:chgData name="William Liebenberg" userId="1c72303f2fccb733" providerId="LiveId" clId="{4D9EE624-8889-4C8C-831F-0D58E84762B4}" dt="2021-02-15T04:55:24.476" v="138" actId="207"/>
          <ac:spMkLst>
            <pc:docMk/>
            <pc:sldMk cId="129394596" sldId="1170"/>
            <ac:spMk id="6" creationId="{9F88D8D1-1A10-4E11-9968-C6A398804584}"/>
          </ac:spMkLst>
        </pc:spChg>
      </pc:sldChg>
      <pc:sldChg chg="modSp mod">
        <pc:chgData name="William Liebenberg" userId="1c72303f2fccb733" providerId="LiveId" clId="{4D9EE624-8889-4C8C-831F-0D58E84762B4}" dt="2021-02-16T13:24:28.962" v="663" actId="1035"/>
        <pc:sldMkLst>
          <pc:docMk/>
          <pc:sldMk cId="3598352809" sldId="1176"/>
        </pc:sldMkLst>
        <pc:picChg chg="mod">
          <ac:chgData name="William Liebenberg" userId="1c72303f2fccb733" providerId="LiveId" clId="{4D9EE624-8889-4C8C-831F-0D58E84762B4}" dt="2021-02-16T13:24:05.167" v="654" actId="14826"/>
          <ac:picMkLst>
            <pc:docMk/>
            <pc:sldMk cId="3598352809" sldId="1176"/>
            <ac:picMk id="4" creationId="{EC26ED16-52AB-4252-B79B-E6044E73B720}"/>
          </ac:picMkLst>
        </pc:picChg>
        <pc:picChg chg="mod">
          <ac:chgData name="William Liebenberg" userId="1c72303f2fccb733" providerId="LiveId" clId="{4D9EE624-8889-4C8C-831F-0D58E84762B4}" dt="2021-02-16T13:24:17.725" v="656" actId="1076"/>
          <ac:picMkLst>
            <pc:docMk/>
            <pc:sldMk cId="3598352809" sldId="1176"/>
            <ac:picMk id="10" creationId="{ED1EEB40-F2C7-43C9-827D-2B950EB86C76}"/>
          </ac:picMkLst>
        </pc:picChg>
        <pc:picChg chg="mod">
          <ac:chgData name="William Liebenberg" userId="1c72303f2fccb733" providerId="LiveId" clId="{4D9EE624-8889-4C8C-831F-0D58E84762B4}" dt="2021-02-16T13:24:28.962" v="663" actId="1035"/>
          <ac:picMkLst>
            <pc:docMk/>
            <pc:sldMk cId="3598352809" sldId="1176"/>
            <ac:picMk id="11" creationId="{092E902F-3180-40E0-8890-8A8AD30B160C}"/>
          </ac:picMkLst>
        </pc:picChg>
        <pc:picChg chg="mod">
          <ac:chgData name="William Liebenberg" userId="1c72303f2fccb733" providerId="LiveId" clId="{4D9EE624-8889-4C8C-831F-0D58E84762B4}" dt="2021-02-16T13:24:15.034" v="655" actId="1076"/>
          <ac:picMkLst>
            <pc:docMk/>
            <pc:sldMk cId="3598352809" sldId="1176"/>
            <ac:picMk id="12" creationId="{2C107B3D-01E9-4512-84E8-7345A2A26258}"/>
          </ac:picMkLst>
        </pc:picChg>
      </pc:sldChg>
      <pc:sldChg chg="addSp delSp modSp mod delAnim modAnim">
        <pc:chgData name="William Liebenberg" userId="1c72303f2fccb733" providerId="LiveId" clId="{4D9EE624-8889-4C8C-831F-0D58E84762B4}" dt="2021-02-16T13:39:21.114" v="794"/>
        <pc:sldMkLst>
          <pc:docMk/>
          <pc:sldMk cId="3839596754" sldId="1185"/>
        </pc:sldMkLst>
        <pc:spChg chg="mod">
          <ac:chgData name="William Liebenberg" userId="1c72303f2fccb733" providerId="LiveId" clId="{4D9EE624-8889-4C8C-831F-0D58E84762B4}" dt="2021-02-16T13:28:10.154" v="725" actId="27636"/>
          <ac:spMkLst>
            <pc:docMk/>
            <pc:sldMk cId="3839596754" sldId="1185"/>
            <ac:spMk id="2" creationId="{1A6E0DF8-E885-4BB8-BBCE-CE57A800BF54}"/>
          </ac:spMkLst>
        </pc:spChg>
        <pc:spChg chg="del mod">
          <ac:chgData name="William Liebenberg" userId="1c72303f2fccb733" providerId="LiveId" clId="{4D9EE624-8889-4C8C-831F-0D58E84762B4}" dt="2021-02-16T13:27:28.759" v="716" actId="478"/>
          <ac:spMkLst>
            <pc:docMk/>
            <pc:sldMk cId="3839596754" sldId="1185"/>
            <ac:spMk id="3" creationId="{57476842-BD5E-4A54-97EB-423D7CC7C564}"/>
          </ac:spMkLst>
        </pc:spChg>
        <pc:spChg chg="add del mod">
          <ac:chgData name="William Liebenberg" userId="1c72303f2fccb733" providerId="LiveId" clId="{4D9EE624-8889-4C8C-831F-0D58E84762B4}" dt="2021-02-16T13:27:31.435" v="717" actId="478"/>
          <ac:spMkLst>
            <pc:docMk/>
            <pc:sldMk cId="3839596754" sldId="1185"/>
            <ac:spMk id="6" creationId="{15339B2F-40E6-498A-9FAE-48F496764561}"/>
          </ac:spMkLst>
        </pc:spChg>
        <pc:spChg chg="add del mod">
          <ac:chgData name="William Liebenberg" userId="1c72303f2fccb733" providerId="LiveId" clId="{4D9EE624-8889-4C8C-831F-0D58E84762B4}" dt="2021-02-16T13:28:56.419" v="742" actId="478"/>
          <ac:spMkLst>
            <pc:docMk/>
            <pc:sldMk cId="3839596754" sldId="1185"/>
            <ac:spMk id="9" creationId="{44F22898-724A-4273-ADAF-675EB276958D}"/>
          </ac:spMkLst>
        </pc:spChg>
        <pc:spChg chg="add mod">
          <ac:chgData name="William Liebenberg" userId="1c72303f2fccb733" providerId="LiveId" clId="{4D9EE624-8889-4C8C-831F-0D58E84762B4}" dt="2021-02-16T13:29:40.948" v="768" actId="164"/>
          <ac:spMkLst>
            <pc:docMk/>
            <pc:sldMk cId="3839596754" sldId="1185"/>
            <ac:spMk id="10" creationId="{A41ABB00-E9FE-495D-B33D-CC0611C0681F}"/>
          </ac:spMkLst>
        </pc:spChg>
        <pc:grpChg chg="add mod">
          <ac:chgData name="William Liebenberg" userId="1c72303f2fccb733" providerId="LiveId" clId="{4D9EE624-8889-4C8C-831F-0D58E84762B4}" dt="2021-02-16T13:29:40.948" v="768" actId="164"/>
          <ac:grpSpMkLst>
            <pc:docMk/>
            <pc:sldMk cId="3839596754" sldId="1185"/>
            <ac:grpSpMk id="13" creationId="{7634EC8B-61A7-4536-84B6-BCE12710D19C}"/>
          </ac:grpSpMkLst>
        </pc:grpChg>
        <pc:picChg chg="add mod">
          <ac:chgData name="William Liebenberg" userId="1c72303f2fccb733" providerId="LiveId" clId="{4D9EE624-8889-4C8C-831F-0D58E84762B4}" dt="2021-02-16T13:29:40.948" v="768" actId="164"/>
          <ac:picMkLst>
            <pc:docMk/>
            <pc:sldMk cId="3839596754" sldId="1185"/>
            <ac:picMk id="11" creationId="{98B55F80-EF41-412F-B530-88B7F4F7501B}"/>
          </ac:picMkLst>
        </pc:picChg>
        <pc:picChg chg="add mod">
          <ac:chgData name="William Liebenberg" userId="1c72303f2fccb733" providerId="LiveId" clId="{4D9EE624-8889-4C8C-831F-0D58E84762B4}" dt="2021-02-16T13:29:40.948" v="768" actId="164"/>
          <ac:picMkLst>
            <pc:docMk/>
            <pc:sldMk cId="3839596754" sldId="1185"/>
            <ac:picMk id="12" creationId="{596D3C66-A398-41FB-925C-976AC4889E69}"/>
          </ac:picMkLst>
        </pc:picChg>
      </pc:sldChg>
      <pc:sldChg chg="modSp mod">
        <pc:chgData name="William Liebenberg" userId="1c72303f2fccb733" providerId="LiveId" clId="{4D9EE624-8889-4C8C-831F-0D58E84762B4}" dt="2021-02-16T14:22:08.652" v="845" actId="27636"/>
        <pc:sldMkLst>
          <pc:docMk/>
          <pc:sldMk cId="4065693080" sldId="1188"/>
        </pc:sldMkLst>
        <pc:spChg chg="mod">
          <ac:chgData name="William Liebenberg" userId="1c72303f2fccb733" providerId="LiveId" clId="{4D9EE624-8889-4C8C-831F-0D58E84762B4}" dt="2021-02-16T14:20:39.414" v="824" actId="27636"/>
          <ac:spMkLst>
            <pc:docMk/>
            <pc:sldMk cId="4065693080" sldId="1188"/>
            <ac:spMk id="3" creationId="{9E3C0B70-FBCE-4063-8D22-C7F3CDF65950}"/>
          </ac:spMkLst>
        </pc:spChg>
        <pc:spChg chg="mod">
          <ac:chgData name="William Liebenberg" userId="1c72303f2fccb733" providerId="LiveId" clId="{4D9EE624-8889-4C8C-831F-0D58E84762B4}" dt="2021-02-16T14:22:08.652" v="845" actId="27636"/>
          <ac:spMkLst>
            <pc:docMk/>
            <pc:sldMk cId="4065693080" sldId="1188"/>
            <ac:spMk id="5" creationId="{D7727E13-2EAF-4788-B8A7-9A8B79E9E3CB}"/>
          </ac:spMkLst>
        </pc:spChg>
        <pc:spChg chg="mod">
          <ac:chgData name="William Liebenberg" userId="1c72303f2fccb733" providerId="LiveId" clId="{4D9EE624-8889-4C8C-831F-0D58E84762B4}" dt="2021-02-16T14:20:39.416" v="825" actId="27636"/>
          <ac:spMkLst>
            <pc:docMk/>
            <pc:sldMk cId="4065693080" sldId="1188"/>
            <ac:spMk id="9" creationId="{324C77BE-9477-4716-B67A-68ED605D1F24}"/>
          </ac:spMkLst>
        </pc:spChg>
        <pc:spChg chg="mod">
          <ac:chgData name="William Liebenberg" userId="1c72303f2fccb733" providerId="LiveId" clId="{4D9EE624-8889-4C8C-831F-0D58E84762B4}" dt="2021-02-16T14:22:08.651" v="844" actId="27636"/>
          <ac:spMkLst>
            <pc:docMk/>
            <pc:sldMk cId="4065693080" sldId="1188"/>
            <ac:spMk id="10" creationId="{BAF94DB5-4520-458C-8D06-8D33D41656B0}"/>
          </ac:spMkLst>
        </pc:spChg>
      </pc:sldChg>
      <pc:sldChg chg="modSp mod">
        <pc:chgData name="William Liebenberg" userId="1c72303f2fccb733" providerId="LiveId" clId="{4D9EE624-8889-4C8C-831F-0D58E84762B4}" dt="2021-02-16T14:21:59.497" v="842" actId="27636"/>
        <pc:sldMkLst>
          <pc:docMk/>
          <pc:sldMk cId="161202494" sldId="1189"/>
        </pc:sldMkLst>
        <pc:spChg chg="mod">
          <ac:chgData name="William Liebenberg" userId="1c72303f2fccb733" providerId="LiveId" clId="{4D9EE624-8889-4C8C-831F-0D58E84762B4}" dt="2021-02-16T14:21:20.584" v="837" actId="14861"/>
          <ac:spMkLst>
            <pc:docMk/>
            <pc:sldMk cId="161202494" sldId="1189"/>
            <ac:spMk id="9" creationId="{0699FC7F-01A7-40CC-BAAB-F5B071A6AA3C}"/>
          </ac:spMkLst>
        </pc:spChg>
        <pc:spChg chg="mod">
          <ac:chgData name="William Liebenberg" userId="1c72303f2fccb733" providerId="LiveId" clId="{4D9EE624-8889-4C8C-831F-0D58E84762B4}" dt="2021-02-16T14:21:20.584" v="837" actId="14861"/>
          <ac:spMkLst>
            <pc:docMk/>
            <pc:sldMk cId="161202494" sldId="1189"/>
            <ac:spMk id="10" creationId="{A6EFDD27-A79D-4256-BCBA-1EDFBAF16401}"/>
          </ac:spMkLst>
        </pc:spChg>
        <pc:spChg chg="mod">
          <ac:chgData name="William Liebenberg" userId="1c72303f2fccb733" providerId="LiveId" clId="{4D9EE624-8889-4C8C-831F-0D58E84762B4}" dt="2021-02-16T14:21:59.496" v="841" actId="27636"/>
          <ac:spMkLst>
            <pc:docMk/>
            <pc:sldMk cId="161202494" sldId="1189"/>
            <ac:spMk id="11" creationId="{DC116FA5-D0A3-49B0-9B5E-8B36A2F1C740}"/>
          </ac:spMkLst>
        </pc:spChg>
        <pc:spChg chg="mod">
          <ac:chgData name="William Liebenberg" userId="1c72303f2fccb733" providerId="LiveId" clId="{4D9EE624-8889-4C8C-831F-0D58E84762B4}" dt="2021-02-16T14:21:59.497" v="842" actId="27636"/>
          <ac:spMkLst>
            <pc:docMk/>
            <pc:sldMk cId="161202494" sldId="1189"/>
            <ac:spMk id="12" creationId="{DF4D9B49-0751-4A00-BD05-8494170CF212}"/>
          </ac:spMkLst>
        </pc:spChg>
      </pc:sldChg>
      <pc:sldChg chg="add del">
        <pc:chgData name="William Liebenberg" userId="1c72303f2fccb733" providerId="LiveId" clId="{4D9EE624-8889-4C8C-831F-0D58E84762B4}" dt="2021-02-15T12:50:41.196" v="284" actId="2696"/>
        <pc:sldMkLst>
          <pc:docMk/>
          <pc:sldMk cId="2168058054" sldId="1193"/>
        </pc:sldMkLst>
      </pc:sldChg>
      <pc:sldChg chg="del">
        <pc:chgData name="William Liebenberg" userId="1c72303f2fccb733" providerId="LiveId" clId="{4D9EE624-8889-4C8C-831F-0D58E84762B4}" dt="2021-02-18T00:18:13.521" v="860" actId="47"/>
        <pc:sldMkLst>
          <pc:docMk/>
          <pc:sldMk cId="4055011856" sldId="1194"/>
        </pc:sldMkLst>
      </pc:sldChg>
      <pc:sldChg chg="modNotesTx">
        <pc:chgData name="William Liebenberg" userId="1c72303f2fccb733" providerId="LiveId" clId="{4D9EE624-8889-4C8C-831F-0D58E84762B4}" dt="2021-02-16T08:18:21.915" v="559" actId="20577"/>
        <pc:sldMkLst>
          <pc:docMk/>
          <pc:sldMk cId="2782040345" sldId="1201"/>
        </pc:sldMkLst>
      </pc:sldChg>
      <pc:sldChg chg="modSp modAnim">
        <pc:chgData name="William Liebenberg" userId="1c72303f2fccb733" providerId="LiveId" clId="{4D9EE624-8889-4C8C-831F-0D58E84762B4}" dt="2021-02-15T12:38:40.791" v="227" actId="14"/>
        <pc:sldMkLst>
          <pc:docMk/>
          <pc:sldMk cId="637015380" sldId="1204"/>
        </pc:sldMkLst>
        <pc:spChg chg="mod">
          <ac:chgData name="William Liebenberg" userId="1c72303f2fccb733" providerId="LiveId" clId="{4D9EE624-8889-4C8C-831F-0D58E84762B4}" dt="2021-02-15T12:38:40.791" v="227" actId="14"/>
          <ac:spMkLst>
            <pc:docMk/>
            <pc:sldMk cId="637015380" sldId="1204"/>
            <ac:spMk id="3" creationId="{12CFBCF9-C82D-4B50-80D4-38036618EEAC}"/>
          </ac:spMkLst>
        </pc:spChg>
      </pc:sldChg>
      <pc:sldChg chg="addSp delSp modSp mod">
        <pc:chgData name="William Liebenberg" userId="1c72303f2fccb733" providerId="LiveId" clId="{4D9EE624-8889-4C8C-831F-0D58E84762B4}" dt="2021-02-16T06:28:22.996" v="296" actId="2085"/>
        <pc:sldMkLst>
          <pc:docMk/>
          <pc:sldMk cId="2040598686" sldId="1206"/>
        </pc:sldMkLst>
        <pc:spChg chg="mod">
          <ac:chgData name="William Liebenberg" userId="1c72303f2fccb733" providerId="LiveId" clId="{4D9EE624-8889-4C8C-831F-0D58E84762B4}" dt="2021-02-16T06:28:22.996" v="296" actId="2085"/>
          <ac:spMkLst>
            <pc:docMk/>
            <pc:sldMk cId="2040598686" sldId="1206"/>
            <ac:spMk id="7" creationId="{472696C3-7E37-4D3D-907D-943D98D385E2}"/>
          </ac:spMkLst>
        </pc:spChg>
        <pc:spChg chg="mod">
          <ac:chgData name="William Liebenberg" userId="1c72303f2fccb733" providerId="LiveId" clId="{4D9EE624-8889-4C8C-831F-0D58E84762B4}" dt="2021-02-16T06:28:18.674" v="294" actId="2085"/>
          <ac:spMkLst>
            <pc:docMk/>
            <pc:sldMk cId="2040598686" sldId="1206"/>
            <ac:spMk id="8" creationId="{18D18FEC-66B2-4174-8A62-37ED2E0C48A1}"/>
          </ac:spMkLst>
        </pc:spChg>
        <pc:spChg chg="mod">
          <ac:chgData name="William Liebenberg" userId="1c72303f2fccb733" providerId="LiveId" clId="{4D9EE624-8889-4C8C-831F-0D58E84762B4}" dt="2021-02-16T06:28:21.025" v="295" actId="2085"/>
          <ac:spMkLst>
            <pc:docMk/>
            <pc:sldMk cId="2040598686" sldId="1206"/>
            <ac:spMk id="9" creationId="{0BB9D1F8-8C0F-4455-B28F-43BA484D02EC}"/>
          </ac:spMkLst>
        </pc:spChg>
        <pc:spChg chg="mod">
          <ac:chgData name="William Liebenberg" userId="1c72303f2fccb733" providerId="LiveId" clId="{4D9EE624-8889-4C8C-831F-0D58E84762B4}" dt="2021-02-16T06:28:13.672" v="292" actId="2085"/>
          <ac:spMkLst>
            <pc:docMk/>
            <pc:sldMk cId="2040598686" sldId="1206"/>
            <ac:spMk id="10" creationId="{83FA4FFE-A8E4-4E48-AB3C-F82A7D632AA5}"/>
          </ac:spMkLst>
        </pc:spChg>
        <pc:spChg chg="mod">
          <ac:chgData name="William Liebenberg" userId="1c72303f2fccb733" providerId="LiveId" clId="{4D9EE624-8889-4C8C-831F-0D58E84762B4}" dt="2021-02-16T06:28:15.797" v="293" actId="2085"/>
          <ac:spMkLst>
            <pc:docMk/>
            <pc:sldMk cId="2040598686" sldId="1206"/>
            <ac:spMk id="11" creationId="{20C63222-39AA-45C6-AD69-198D7CEFCFFF}"/>
          </ac:spMkLst>
        </pc:spChg>
        <pc:spChg chg="mod">
          <ac:chgData name="William Liebenberg" userId="1c72303f2fccb733" providerId="LiveId" clId="{4D9EE624-8889-4C8C-831F-0D58E84762B4}" dt="2021-02-16T06:27:56.909" v="288" actId="2085"/>
          <ac:spMkLst>
            <pc:docMk/>
            <pc:sldMk cId="2040598686" sldId="1206"/>
            <ac:spMk id="12" creationId="{4568FE2E-A5F7-47E2-A80F-EDAFBDC6E7C4}"/>
          </ac:spMkLst>
        </pc:spChg>
        <pc:spChg chg="del mod">
          <ac:chgData name="William Liebenberg" userId="1c72303f2fccb733" providerId="LiveId" clId="{4D9EE624-8889-4C8C-831F-0D58E84762B4}" dt="2021-02-15T12:46:55.904" v="264" actId="478"/>
          <ac:spMkLst>
            <pc:docMk/>
            <pc:sldMk cId="2040598686" sldId="1206"/>
            <ac:spMk id="13" creationId="{1104EBC6-31B5-4A71-B8FC-A1251FB6EAD9}"/>
          </ac:spMkLst>
        </pc:spChg>
        <pc:spChg chg="add del mod">
          <ac:chgData name="William Liebenberg" userId="1c72303f2fccb733" providerId="LiveId" clId="{4D9EE624-8889-4C8C-831F-0D58E84762B4}" dt="2021-02-15T12:44:57.854" v="253"/>
          <ac:spMkLst>
            <pc:docMk/>
            <pc:sldMk cId="2040598686" sldId="1206"/>
            <ac:spMk id="28" creationId="{2361BEF4-2B12-4AFA-920A-89A17C151589}"/>
          </ac:spMkLst>
        </pc:spChg>
        <pc:spChg chg="add del mod">
          <ac:chgData name="William Liebenberg" userId="1c72303f2fccb733" providerId="LiveId" clId="{4D9EE624-8889-4C8C-831F-0D58E84762B4}" dt="2021-02-15T12:45:04.411" v="255"/>
          <ac:spMkLst>
            <pc:docMk/>
            <pc:sldMk cId="2040598686" sldId="1206"/>
            <ac:spMk id="29" creationId="{57820B02-CC25-4963-8F6F-FD4F97344D28}"/>
          </ac:spMkLst>
        </pc:spChg>
        <pc:spChg chg="mod">
          <ac:chgData name="William Liebenberg" userId="1c72303f2fccb733" providerId="LiveId" clId="{4D9EE624-8889-4C8C-831F-0D58E84762B4}" dt="2021-02-16T06:28:05.154" v="289" actId="2085"/>
          <ac:spMkLst>
            <pc:docMk/>
            <pc:sldMk cId="2040598686" sldId="1206"/>
            <ac:spMk id="31" creationId="{B5100392-12AB-477C-8FF7-E35CD98855F0}"/>
          </ac:spMkLst>
        </pc:spChg>
        <pc:spChg chg="del mod">
          <ac:chgData name="William Liebenberg" userId="1c72303f2fccb733" providerId="LiveId" clId="{4D9EE624-8889-4C8C-831F-0D58E84762B4}" dt="2021-02-15T12:46:54.245" v="263" actId="478"/>
          <ac:spMkLst>
            <pc:docMk/>
            <pc:sldMk cId="2040598686" sldId="1206"/>
            <ac:spMk id="32" creationId="{5FE799CE-FDB3-439B-A294-C369EB65B1D5}"/>
          </ac:spMkLst>
        </pc:spChg>
        <pc:spChg chg="del">
          <ac:chgData name="William Liebenberg" userId="1c72303f2fccb733" providerId="LiveId" clId="{4D9EE624-8889-4C8C-831F-0D58E84762B4}" dt="2021-02-15T12:45:24.740" v="258" actId="478"/>
          <ac:spMkLst>
            <pc:docMk/>
            <pc:sldMk cId="2040598686" sldId="1206"/>
            <ac:spMk id="33" creationId="{F698D34D-AFB4-47FF-A0C3-4F420F723270}"/>
          </ac:spMkLst>
        </pc:spChg>
        <pc:spChg chg="mod">
          <ac:chgData name="William Liebenberg" userId="1c72303f2fccb733" providerId="LiveId" clId="{4D9EE624-8889-4C8C-831F-0D58E84762B4}" dt="2021-02-16T06:28:09.063" v="290" actId="2085"/>
          <ac:spMkLst>
            <pc:docMk/>
            <pc:sldMk cId="2040598686" sldId="1206"/>
            <ac:spMk id="38" creationId="{3DA0E6D0-7386-4589-8F97-366200F585F2}"/>
          </ac:spMkLst>
        </pc:spChg>
        <pc:spChg chg="mod">
          <ac:chgData name="William Liebenberg" userId="1c72303f2fccb733" providerId="LiveId" clId="{4D9EE624-8889-4C8C-831F-0D58E84762B4}" dt="2021-02-16T06:28:11.886" v="291" actId="2085"/>
          <ac:spMkLst>
            <pc:docMk/>
            <pc:sldMk cId="2040598686" sldId="1206"/>
            <ac:spMk id="41" creationId="{E2BA8E9D-7ADC-464C-80FC-FFC4E1AD9D3E}"/>
          </ac:spMkLst>
        </pc:spChg>
        <pc:grpChg chg="add mod">
          <ac:chgData name="William Liebenberg" userId="1c72303f2fccb733" providerId="LiveId" clId="{4D9EE624-8889-4C8C-831F-0D58E84762B4}" dt="2021-02-15T12:44:27.439" v="251" actId="164"/>
          <ac:grpSpMkLst>
            <pc:docMk/>
            <pc:sldMk cId="2040598686" sldId="1206"/>
            <ac:grpSpMk id="14" creationId="{DC2C03EB-8496-4191-A759-6FAEB4CB7ECA}"/>
          </ac:grpSpMkLst>
        </pc:grpChg>
        <pc:grpChg chg="add mod">
          <ac:chgData name="William Liebenberg" userId="1c72303f2fccb733" providerId="LiveId" clId="{4D9EE624-8889-4C8C-831F-0D58E84762B4}" dt="2021-02-15T12:45:34.513" v="259" actId="1076"/>
          <ac:grpSpMkLst>
            <pc:docMk/>
            <pc:sldMk cId="2040598686" sldId="1206"/>
            <ac:grpSpMk id="30" creationId="{9F353C5A-B13C-449A-99A5-887BEF153513}"/>
          </ac:grpSpMkLst>
        </pc:grpChg>
        <pc:grpChg chg="add mod">
          <ac:chgData name="William Liebenberg" userId="1c72303f2fccb733" providerId="LiveId" clId="{4D9EE624-8889-4C8C-831F-0D58E84762B4}" dt="2021-02-15T12:47:10.595" v="266" actId="1076"/>
          <ac:grpSpMkLst>
            <pc:docMk/>
            <pc:sldMk cId="2040598686" sldId="1206"/>
            <ac:grpSpMk id="36" creationId="{3E0E8246-2F2C-4CC9-9BC1-4BB34BF367D3}"/>
          </ac:grpSpMkLst>
        </pc:grpChg>
        <pc:grpChg chg="add mod">
          <ac:chgData name="William Liebenberg" userId="1c72303f2fccb733" providerId="LiveId" clId="{4D9EE624-8889-4C8C-831F-0D58E84762B4}" dt="2021-02-15T12:47:16.388" v="268" actId="1076"/>
          <ac:grpSpMkLst>
            <pc:docMk/>
            <pc:sldMk cId="2040598686" sldId="1206"/>
            <ac:grpSpMk id="40" creationId="{BCB8B8C1-20F3-4F07-900A-F036E32D5A3D}"/>
          </ac:grpSpMkLst>
        </pc:grpChg>
        <pc:picChg chg="add mod">
          <ac:chgData name="William Liebenberg" userId="1c72303f2fccb733" providerId="LiveId" clId="{4D9EE624-8889-4C8C-831F-0D58E84762B4}" dt="2021-02-16T06:27:56.909" v="288" actId="2085"/>
          <ac:picMkLst>
            <pc:docMk/>
            <pc:sldMk cId="2040598686" sldId="1206"/>
            <ac:picMk id="24" creationId="{AC59E68A-CD25-46A3-90D8-3E6E5C0404E0}"/>
          </ac:picMkLst>
        </pc:picChg>
        <pc:picChg chg="mod">
          <ac:chgData name="William Liebenberg" userId="1c72303f2fccb733" providerId="LiveId" clId="{4D9EE624-8889-4C8C-831F-0D58E84762B4}" dt="2021-02-16T06:28:05.154" v="289" actId="2085"/>
          <ac:picMkLst>
            <pc:docMk/>
            <pc:sldMk cId="2040598686" sldId="1206"/>
            <ac:picMk id="35" creationId="{35620C62-4EEB-4DFB-8F88-32C1AE053280}"/>
          </ac:picMkLst>
        </pc:picChg>
        <pc:picChg chg="mod">
          <ac:chgData name="William Liebenberg" userId="1c72303f2fccb733" providerId="LiveId" clId="{4D9EE624-8889-4C8C-831F-0D58E84762B4}" dt="2021-02-16T06:28:09.063" v="290" actId="2085"/>
          <ac:picMkLst>
            <pc:docMk/>
            <pc:sldMk cId="2040598686" sldId="1206"/>
            <ac:picMk id="39" creationId="{9DADB774-D49E-4FF1-A0CA-E6F35D32266C}"/>
          </ac:picMkLst>
        </pc:picChg>
        <pc:picChg chg="mod">
          <ac:chgData name="William Liebenberg" userId="1c72303f2fccb733" providerId="LiveId" clId="{4D9EE624-8889-4C8C-831F-0D58E84762B4}" dt="2021-02-16T06:28:11.886" v="291" actId="2085"/>
          <ac:picMkLst>
            <pc:docMk/>
            <pc:sldMk cId="2040598686" sldId="1206"/>
            <ac:picMk id="42" creationId="{F563E824-C230-4A7F-8EF5-C06EFDF1EF83}"/>
          </ac:picMkLst>
        </pc:picChg>
        <pc:cxnChg chg="mod">
          <ac:chgData name="William Liebenberg" userId="1c72303f2fccb733" providerId="LiveId" clId="{4D9EE624-8889-4C8C-831F-0D58E84762B4}" dt="2021-02-15T12:46:40.805" v="261" actId="208"/>
          <ac:cxnSpMkLst>
            <pc:docMk/>
            <pc:sldMk cId="2040598686" sldId="1206"/>
            <ac:cxnSpMk id="18" creationId="{E2516E4F-2C39-4B24-8415-F7B1F5CF41CA}"/>
          </ac:cxnSpMkLst>
        </pc:cxnChg>
        <pc:cxnChg chg="mod">
          <ac:chgData name="William Liebenberg" userId="1c72303f2fccb733" providerId="LiveId" clId="{4D9EE624-8889-4C8C-831F-0D58E84762B4}" dt="2021-02-15T12:46:55.904" v="264" actId="478"/>
          <ac:cxnSpMkLst>
            <pc:docMk/>
            <pc:sldMk cId="2040598686" sldId="1206"/>
            <ac:cxnSpMk id="19" creationId="{CC307430-C494-4C5F-B313-24CDBCF0B572}"/>
          </ac:cxnSpMkLst>
        </pc:cxnChg>
        <pc:cxnChg chg="mod">
          <ac:chgData name="William Liebenberg" userId="1c72303f2fccb733" providerId="LiveId" clId="{4D9EE624-8889-4C8C-831F-0D58E84762B4}" dt="2021-02-15T12:46:40.805" v="261" actId="208"/>
          <ac:cxnSpMkLst>
            <pc:docMk/>
            <pc:sldMk cId="2040598686" sldId="1206"/>
            <ac:cxnSpMk id="20" creationId="{5069ECDF-EB22-4221-A74D-49A976801EF2}"/>
          </ac:cxnSpMkLst>
        </pc:cxnChg>
        <pc:cxnChg chg="mod">
          <ac:chgData name="William Liebenberg" userId="1c72303f2fccb733" providerId="LiveId" clId="{4D9EE624-8889-4C8C-831F-0D58E84762B4}" dt="2021-02-15T12:46:40.805" v="261" actId="208"/>
          <ac:cxnSpMkLst>
            <pc:docMk/>
            <pc:sldMk cId="2040598686" sldId="1206"/>
            <ac:cxnSpMk id="21" creationId="{E3EE259A-A6C2-4C99-9DE5-FF224DF1E8C4}"/>
          </ac:cxnSpMkLst>
        </pc:cxnChg>
        <pc:cxnChg chg="mod">
          <ac:chgData name="William Liebenberg" userId="1c72303f2fccb733" providerId="LiveId" clId="{4D9EE624-8889-4C8C-831F-0D58E84762B4}" dt="2021-02-15T12:46:40.805" v="261" actId="208"/>
          <ac:cxnSpMkLst>
            <pc:docMk/>
            <pc:sldMk cId="2040598686" sldId="1206"/>
            <ac:cxnSpMk id="22" creationId="{39432343-6467-472F-8854-DD348522EFB5}"/>
          </ac:cxnSpMkLst>
        </pc:cxnChg>
        <pc:cxnChg chg="mod">
          <ac:chgData name="William Liebenberg" userId="1c72303f2fccb733" providerId="LiveId" clId="{4D9EE624-8889-4C8C-831F-0D58E84762B4}" dt="2021-02-15T12:46:40.805" v="261" actId="208"/>
          <ac:cxnSpMkLst>
            <pc:docMk/>
            <pc:sldMk cId="2040598686" sldId="1206"/>
            <ac:cxnSpMk id="23" creationId="{99B80495-8AF2-42E6-80B5-0E738A1231F3}"/>
          </ac:cxnSpMkLst>
        </pc:cxnChg>
        <pc:cxnChg chg="mod">
          <ac:chgData name="William Liebenberg" userId="1c72303f2fccb733" providerId="LiveId" clId="{4D9EE624-8889-4C8C-831F-0D58E84762B4}" dt="2021-02-15T12:46:40.805" v="261" actId="208"/>
          <ac:cxnSpMkLst>
            <pc:docMk/>
            <pc:sldMk cId="2040598686" sldId="1206"/>
            <ac:cxnSpMk id="34" creationId="{A4A453BE-3D54-403B-93D9-3CCBB0EEB9ED}"/>
          </ac:cxnSpMkLst>
        </pc:cxnChg>
        <pc:cxnChg chg="mod">
          <ac:chgData name="William Liebenberg" userId="1c72303f2fccb733" providerId="LiveId" clId="{4D9EE624-8889-4C8C-831F-0D58E84762B4}" dt="2021-02-15T12:46:54.245" v="263" actId="478"/>
          <ac:cxnSpMkLst>
            <pc:docMk/>
            <pc:sldMk cId="2040598686" sldId="1206"/>
            <ac:cxnSpMk id="37" creationId="{575626D0-A8A9-4E3B-AB73-7CD45F0BEE62}"/>
          </ac:cxnSpMkLst>
        </pc:cxnChg>
      </pc:sldChg>
      <pc:sldChg chg="addSp delSp modSp mod">
        <pc:chgData name="William Liebenberg" userId="1c72303f2fccb733" providerId="LiveId" clId="{4D9EE624-8889-4C8C-831F-0D58E84762B4}" dt="2021-02-15T05:03:31.388" v="199" actId="14826"/>
        <pc:sldMkLst>
          <pc:docMk/>
          <pc:sldMk cId="1879306699" sldId="1207"/>
        </pc:sldMkLst>
        <pc:spChg chg="add del mod">
          <ac:chgData name="William Liebenberg" userId="1c72303f2fccb733" providerId="LiveId" clId="{4D9EE624-8889-4C8C-831F-0D58E84762B4}" dt="2021-02-15T04:24:58.839" v="8" actId="478"/>
          <ac:spMkLst>
            <pc:docMk/>
            <pc:sldMk cId="1879306699" sldId="1207"/>
            <ac:spMk id="3" creationId="{EF472305-C82C-44FF-9C7B-8CF023257184}"/>
          </ac:spMkLst>
        </pc:spChg>
        <pc:spChg chg="add del mod">
          <ac:chgData name="William Liebenberg" userId="1c72303f2fccb733" providerId="LiveId" clId="{4D9EE624-8889-4C8C-831F-0D58E84762B4}" dt="2021-02-15T04:25:14.351" v="12" actId="478"/>
          <ac:spMkLst>
            <pc:docMk/>
            <pc:sldMk cId="1879306699" sldId="1207"/>
            <ac:spMk id="5" creationId="{77A27EB8-8BF8-4C92-A020-3E4CBE539470}"/>
          </ac:spMkLst>
        </pc:spChg>
        <pc:spChg chg="add del mod">
          <ac:chgData name="William Liebenberg" userId="1c72303f2fccb733" providerId="LiveId" clId="{4D9EE624-8889-4C8C-831F-0D58E84762B4}" dt="2021-02-15T04:25:23.499" v="16" actId="478"/>
          <ac:spMkLst>
            <pc:docMk/>
            <pc:sldMk cId="1879306699" sldId="1207"/>
            <ac:spMk id="7" creationId="{CDD0444C-73EB-4927-83DA-E9A9B0CD9A62}"/>
          </ac:spMkLst>
        </pc:spChg>
        <pc:spChg chg="del mod">
          <ac:chgData name="William Liebenberg" userId="1c72303f2fccb733" providerId="LiveId" clId="{4D9EE624-8889-4C8C-831F-0D58E84762B4}" dt="2021-02-15T04:25:11.027" v="11" actId="478"/>
          <ac:spMkLst>
            <pc:docMk/>
            <pc:sldMk cId="1879306699" sldId="1207"/>
            <ac:spMk id="10" creationId="{00000000-0000-0000-0000-000000000000}"/>
          </ac:spMkLst>
        </pc:spChg>
        <pc:spChg chg="add del mod">
          <ac:chgData name="William Liebenberg" userId="1c72303f2fccb733" providerId="LiveId" clId="{4D9EE624-8889-4C8C-831F-0D58E84762B4}" dt="2021-02-15T04:35:57.216" v="52" actId="20577"/>
          <ac:spMkLst>
            <pc:docMk/>
            <pc:sldMk cId="1879306699" sldId="1207"/>
            <ac:spMk id="15" creationId="{00000000-0000-0000-0000-000000000000}"/>
          </ac:spMkLst>
        </pc:spChg>
        <pc:picChg chg="del mod">
          <ac:chgData name="William Liebenberg" userId="1c72303f2fccb733" providerId="LiveId" clId="{4D9EE624-8889-4C8C-831F-0D58E84762B4}" dt="2021-02-15T04:24:45.530" v="4" actId="478"/>
          <ac:picMkLst>
            <pc:docMk/>
            <pc:sldMk cId="1879306699" sldId="1207"/>
            <ac:picMk id="12" creationId="{00000000-0000-0000-0000-000000000000}"/>
          </ac:picMkLst>
        </pc:picChg>
        <pc:picChg chg="add mod">
          <ac:chgData name="William Liebenberg" userId="1c72303f2fccb733" providerId="LiveId" clId="{4D9EE624-8889-4C8C-831F-0D58E84762B4}" dt="2021-02-15T05:03:31.388" v="199" actId="14826"/>
          <ac:picMkLst>
            <pc:docMk/>
            <pc:sldMk cId="1879306699" sldId="1207"/>
            <ac:picMk id="1026" creationId="{7947C9D0-2205-4F01-81F9-52122458B8DF}"/>
          </ac:picMkLst>
        </pc:picChg>
      </pc:sldChg>
      <pc:sldChg chg="del mod modShow">
        <pc:chgData name="William Liebenberg" userId="1c72303f2fccb733" providerId="LiveId" clId="{4D9EE624-8889-4C8C-831F-0D58E84762B4}" dt="2021-02-18T00:16:51.016" v="852" actId="47"/>
        <pc:sldMkLst>
          <pc:docMk/>
          <pc:sldMk cId="4275678034" sldId="1208"/>
        </pc:sldMkLst>
      </pc:sldChg>
      <pc:sldChg chg="add del mod modShow">
        <pc:chgData name="William Liebenberg" userId="1c72303f2fccb733" providerId="LiveId" clId="{4D9EE624-8889-4C8C-831F-0D58E84762B4}" dt="2021-02-18T00:16:50.070" v="851" actId="47"/>
        <pc:sldMkLst>
          <pc:docMk/>
          <pc:sldMk cId="3982168567" sldId="1209"/>
        </pc:sldMkLst>
      </pc:sldChg>
      <pc:sldChg chg="modSp add">
        <pc:chgData name="William Liebenberg" userId="1c72303f2fccb733" providerId="LiveId" clId="{4D9EE624-8889-4C8C-831F-0D58E84762B4}" dt="2021-02-16T13:23:22.496" v="653" actId="14826"/>
        <pc:sldMkLst>
          <pc:docMk/>
          <pc:sldMk cId="3802462915" sldId="1210"/>
        </pc:sldMkLst>
        <pc:picChg chg="mod">
          <ac:chgData name="William Liebenberg" userId="1c72303f2fccb733" providerId="LiveId" clId="{4D9EE624-8889-4C8C-831F-0D58E84762B4}" dt="2021-02-16T13:23:22.496" v="653" actId="14826"/>
          <ac:picMkLst>
            <pc:docMk/>
            <pc:sldMk cId="3802462915" sldId="1210"/>
            <ac:picMk id="4" creationId="{EC26ED16-52AB-4252-B79B-E6044E73B720}"/>
          </ac:picMkLst>
        </pc:picChg>
      </pc:sldChg>
      <pc:sldChg chg="add del ord">
        <pc:chgData name="William Liebenberg" userId="1c72303f2fccb733" providerId="LiveId" clId="{4D9EE624-8889-4C8C-831F-0D58E84762B4}" dt="2021-02-15T12:50:36.149" v="282" actId="2890"/>
        <pc:sldMkLst>
          <pc:docMk/>
          <pc:sldMk cId="4125701487" sldId="1210"/>
        </pc:sldMkLst>
      </pc:sldChg>
      <pc:sldChg chg="modSp add mod modAnim">
        <pc:chgData name="William Liebenberg" userId="1c72303f2fccb733" providerId="LiveId" clId="{4D9EE624-8889-4C8C-831F-0D58E84762B4}" dt="2021-02-16T14:18:48.851" v="811" actId="27636"/>
        <pc:sldMkLst>
          <pc:docMk/>
          <pc:sldMk cId="1235623639" sldId="1211"/>
        </pc:sldMkLst>
        <pc:spChg chg="mod">
          <ac:chgData name="William Liebenberg" userId="1c72303f2fccb733" providerId="LiveId" clId="{4D9EE624-8889-4C8C-831F-0D58E84762B4}" dt="2021-02-16T14:18:48.851" v="811" actId="27636"/>
          <ac:spMkLst>
            <pc:docMk/>
            <pc:sldMk cId="1235623639" sldId="1211"/>
            <ac:spMk id="3" creationId="{57476842-BD5E-4A54-97EB-423D7CC7C564}"/>
          </ac:spMkLst>
        </pc:spChg>
      </pc:sldChg>
      <pc:sldChg chg="addSp delSp modSp add del mod delAnim modShow">
        <pc:chgData name="William Liebenberg" userId="1c72303f2fccb733" providerId="LiveId" clId="{4D9EE624-8889-4C8C-831F-0D58E84762B4}" dt="2021-02-18T00:17:36.518" v="858" actId="47"/>
        <pc:sldMkLst>
          <pc:docMk/>
          <pc:sldMk cId="2683278485" sldId="1212"/>
        </pc:sldMkLst>
        <pc:spChg chg="del">
          <ac:chgData name="William Liebenberg" userId="1c72303f2fccb733" providerId="LiveId" clId="{4D9EE624-8889-4C8C-831F-0D58E84762B4}" dt="2021-02-16T13:31:59.493" v="771" actId="478"/>
          <ac:spMkLst>
            <pc:docMk/>
            <pc:sldMk cId="2683278485" sldId="1212"/>
            <ac:spMk id="2" creationId="{1A6E0DF8-E885-4BB8-BBCE-CE57A800BF54}"/>
          </ac:spMkLst>
        </pc:spChg>
        <pc:spChg chg="add del mod">
          <ac:chgData name="William Liebenberg" userId="1c72303f2fccb733" providerId="LiveId" clId="{4D9EE624-8889-4C8C-831F-0D58E84762B4}" dt="2021-02-16T13:32:03.256" v="773" actId="478"/>
          <ac:spMkLst>
            <pc:docMk/>
            <pc:sldMk cId="2683278485" sldId="1212"/>
            <ac:spMk id="5" creationId="{F982E02A-39D4-47AE-B12F-70822E0E7E8E}"/>
          </ac:spMkLst>
        </pc:spChg>
        <pc:grpChg chg="del">
          <ac:chgData name="William Liebenberg" userId="1c72303f2fccb733" providerId="LiveId" clId="{4D9EE624-8889-4C8C-831F-0D58E84762B4}" dt="2021-02-16T13:32:01.187" v="772" actId="478"/>
          <ac:grpSpMkLst>
            <pc:docMk/>
            <pc:sldMk cId="2683278485" sldId="1212"/>
            <ac:grpSpMk id="13" creationId="{7634EC8B-61A7-4536-84B6-BCE12710D19C}"/>
          </ac:grpSpMkLst>
        </pc:grpChg>
        <pc:picChg chg="del">
          <ac:chgData name="William Liebenberg" userId="1c72303f2fccb733" providerId="LiveId" clId="{4D9EE624-8889-4C8C-831F-0D58E84762B4}" dt="2021-02-16T13:32:03.786" v="774" actId="478"/>
          <ac:picMkLst>
            <pc:docMk/>
            <pc:sldMk cId="2683278485" sldId="1212"/>
            <ac:picMk id="7" creationId="{67A88012-40C6-441E-BE2B-43D3551C60E3}"/>
          </ac:picMkLst>
        </pc:picChg>
        <pc:picChg chg="add mod">
          <ac:chgData name="William Liebenberg" userId="1c72303f2fccb733" providerId="LiveId" clId="{4D9EE624-8889-4C8C-831F-0D58E84762B4}" dt="2021-02-16T13:32:21.705" v="778" actId="14100"/>
          <ac:picMkLst>
            <pc:docMk/>
            <pc:sldMk cId="2683278485" sldId="1212"/>
            <ac:picMk id="1026" creationId="{5F8CFB4A-761D-4006-9F3B-53D09444C95D}"/>
          </ac:picMkLst>
        </pc:picChg>
      </pc:sldChg>
      <pc:sldChg chg="addSp delSp modSp add modAnim">
        <pc:chgData name="William Liebenberg" userId="1c72303f2fccb733" providerId="LiveId" clId="{4D9EE624-8889-4C8C-831F-0D58E84762B4}" dt="2021-02-18T00:17:44.639" v="859" actId="14861"/>
        <pc:sldMkLst>
          <pc:docMk/>
          <pc:sldMk cId="2439389994" sldId="1213"/>
        </pc:sldMkLst>
        <pc:spChg chg="mod">
          <ac:chgData name="William Liebenberg" userId="1c72303f2fccb733" providerId="LiveId" clId="{4D9EE624-8889-4C8C-831F-0D58E84762B4}" dt="2021-02-16T13:42:40.010" v="802" actId="27803"/>
          <ac:spMkLst>
            <pc:docMk/>
            <pc:sldMk cId="2439389994" sldId="1213"/>
            <ac:spMk id="6" creationId="{58F381AB-549C-41BC-991C-634BB48C41D7}"/>
          </ac:spMkLst>
        </pc:spChg>
        <pc:spChg chg="mod">
          <ac:chgData name="William Liebenberg" userId="1c72303f2fccb733" providerId="LiveId" clId="{4D9EE624-8889-4C8C-831F-0D58E84762B4}" dt="2021-02-16T13:42:40.010" v="802" actId="27803"/>
          <ac:spMkLst>
            <pc:docMk/>
            <pc:sldMk cId="2439389994" sldId="1213"/>
            <ac:spMk id="7" creationId="{846AC5DC-6C55-4557-BBF0-85CBC625641D}"/>
          </ac:spMkLst>
        </pc:spChg>
        <pc:spChg chg="mod">
          <ac:chgData name="William Liebenberg" userId="1c72303f2fccb733" providerId="LiveId" clId="{4D9EE624-8889-4C8C-831F-0D58E84762B4}" dt="2021-02-16T13:42:40.010" v="802" actId="27803"/>
          <ac:spMkLst>
            <pc:docMk/>
            <pc:sldMk cId="2439389994" sldId="1213"/>
            <ac:spMk id="8" creationId="{D82ADC8C-6636-4898-94C1-A0E1AA6DACD7}"/>
          </ac:spMkLst>
        </pc:spChg>
        <pc:spChg chg="mod">
          <ac:chgData name="William Liebenberg" userId="1c72303f2fccb733" providerId="LiveId" clId="{4D9EE624-8889-4C8C-831F-0D58E84762B4}" dt="2021-02-16T13:42:40.010" v="802" actId="27803"/>
          <ac:spMkLst>
            <pc:docMk/>
            <pc:sldMk cId="2439389994" sldId="1213"/>
            <ac:spMk id="9" creationId="{A05E2575-E262-4CB4-9984-C40E30C0D46D}"/>
          </ac:spMkLst>
        </pc:spChg>
        <pc:spChg chg="mod">
          <ac:chgData name="William Liebenberg" userId="1c72303f2fccb733" providerId="LiveId" clId="{4D9EE624-8889-4C8C-831F-0D58E84762B4}" dt="2021-02-16T13:42:40.010" v="802" actId="27803"/>
          <ac:spMkLst>
            <pc:docMk/>
            <pc:sldMk cId="2439389994" sldId="1213"/>
            <ac:spMk id="10" creationId="{DB2F03D2-48BA-4FFE-9A50-70E8DB102BCE}"/>
          </ac:spMkLst>
        </pc:spChg>
        <pc:spChg chg="mod">
          <ac:chgData name="William Liebenberg" userId="1c72303f2fccb733" providerId="LiveId" clId="{4D9EE624-8889-4C8C-831F-0D58E84762B4}" dt="2021-02-16T13:42:40.010" v="802" actId="27803"/>
          <ac:spMkLst>
            <pc:docMk/>
            <pc:sldMk cId="2439389994" sldId="1213"/>
            <ac:spMk id="11" creationId="{30978733-FE85-480A-92D9-FC2AFADAF1F3}"/>
          </ac:spMkLst>
        </pc:spChg>
        <pc:spChg chg="mod">
          <ac:chgData name="William Liebenberg" userId="1c72303f2fccb733" providerId="LiveId" clId="{4D9EE624-8889-4C8C-831F-0D58E84762B4}" dt="2021-02-16T13:42:40.010" v="802" actId="27803"/>
          <ac:spMkLst>
            <pc:docMk/>
            <pc:sldMk cId="2439389994" sldId="1213"/>
            <ac:spMk id="12" creationId="{82C23162-15F7-4729-A570-63B3AD9D2F75}"/>
          </ac:spMkLst>
        </pc:spChg>
        <pc:spChg chg="mod">
          <ac:chgData name="William Liebenberg" userId="1c72303f2fccb733" providerId="LiveId" clId="{4D9EE624-8889-4C8C-831F-0D58E84762B4}" dt="2021-02-16T13:42:40.010" v="802" actId="27803"/>
          <ac:spMkLst>
            <pc:docMk/>
            <pc:sldMk cId="2439389994" sldId="1213"/>
            <ac:spMk id="13" creationId="{D651850E-45B7-4C3A-9663-D2F4BED59577}"/>
          </ac:spMkLst>
        </pc:spChg>
        <pc:spChg chg="mod">
          <ac:chgData name="William Liebenberg" userId="1c72303f2fccb733" providerId="LiveId" clId="{4D9EE624-8889-4C8C-831F-0D58E84762B4}" dt="2021-02-16T13:42:40.010" v="802" actId="27803"/>
          <ac:spMkLst>
            <pc:docMk/>
            <pc:sldMk cId="2439389994" sldId="1213"/>
            <ac:spMk id="14" creationId="{181F4E79-6A59-426A-A0DB-EE23BA040147}"/>
          </ac:spMkLst>
        </pc:spChg>
        <pc:spChg chg="mod">
          <ac:chgData name="William Liebenberg" userId="1c72303f2fccb733" providerId="LiveId" clId="{4D9EE624-8889-4C8C-831F-0D58E84762B4}" dt="2021-02-16T13:42:40.010" v="802" actId="27803"/>
          <ac:spMkLst>
            <pc:docMk/>
            <pc:sldMk cId="2439389994" sldId="1213"/>
            <ac:spMk id="15" creationId="{23D730EB-DC67-499A-B50E-3FBFFAE6ECDF}"/>
          </ac:spMkLst>
        </pc:spChg>
        <pc:spChg chg="mod">
          <ac:chgData name="William Liebenberg" userId="1c72303f2fccb733" providerId="LiveId" clId="{4D9EE624-8889-4C8C-831F-0D58E84762B4}" dt="2021-02-16T13:42:40.010" v="802" actId="27803"/>
          <ac:spMkLst>
            <pc:docMk/>
            <pc:sldMk cId="2439389994" sldId="1213"/>
            <ac:spMk id="16" creationId="{ADBB6940-8B8B-4CA2-98D7-9D37C0659C32}"/>
          </ac:spMkLst>
        </pc:spChg>
        <pc:spChg chg="mod">
          <ac:chgData name="William Liebenberg" userId="1c72303f2fccb733" providerId="LiveId" clId="{4D9EE624-8889-4C8C-831F-0D58E84762B4}" dt="2021-02-16T13:42:40.010" v="802" actId="27803"/>
          <ac:spMkLst>
            <pc:docMk/>
            <pc:sldMk cId="2439389994" sldId="1213"/>
            <ac:spMk id="17" creationId="{09FA9E5D-95E0-4F29-AF46-D2F6025045DB}"/>
          </ac:spMkLst>
        </pc:spChg>
        <pc:spChg chg="mod">
          <ac:chgData name="William Liebenberg" userId="1c72303f2fccb733" providerId="LiveId" clId="{4D9EE624-8889-4C8C-831F-0D58E84762B4}" dt="2021-02-16T13:42:40.010" v="802" actId="27803"/>
          <ac:spMkLst>
            <pc:docMk/>
            <pc:sldMk cId="2439389994" sldId="1213"/>
            <ac:spMk id="18" creationId="{F0BD0812-FFE8-4923-88F0-D2B59839F7BF}"/>
          </ac:spMkLst>
        </pc:spChg>
        <pc:spChg chg="mod">
          <ac:chgData name="William Liebenberg" userId="1c72303f2fccb733" providerId="LiveId" clId="{4D9EE624-8889-4C8C-831F-0D58E84762B4}" dt="2021-02-16T13:42:40.010" v="802" actId="27803"/>
          <ac:spMkLst>
            <pc:docMk/>
            <pc:sldMk cId="2439389994" sldId="1213"/>
            <ac:spMk id="19" creationId="{6B6E8014-E888-4842-84E0-E1A571A01755}"/>
          </ac:spMkLst>
        </pc:spChg>
        <pc:spChg chg="mod">
          <ac:chgData name="William Liebenberg" userId="1c72303f2fccb733" providerId="LiveId" clId="{4D9EE624-8889-4C8C-831F-0D58E84762B4}" dt="2021-02-16T13:42:40.010" v="802" actId="27803"/>
          <ac:spMkLst>
            <pc:docMk/>
            <pc:sldMk cId="2439389994" sldId="1213"/>
            <ac:spMk id="20" creationId="{D4F37FAB-2685-4549-8755-D3FF26B3B53C}"/>
          </ac:spMkLst>
        </pc:spChg>
        <pc:spChg chg="mod">
          <ac:chgData name="William Liebenberg" userId="1c72303f2fccb733" providerId="LiveId" clId="{4D9EE624-8889-4C8C-831F-0D58E84762B4}" dt="2021-02-16T13:42:40.010" v="802" actId="27803"/>
          <ac:spMkLst>
            <pc:docMk/>
            <pc:sldMk cId="2439389994" sldId="1213"/>
            <ac:spMk id="21" creationId="{0C44C489-2A5E-414A-9F3C-500D62136132}"/>
          </ac:spMkLst>
        </pc:spChg>
        <pc:spChg chg="mod">
          <ac:chgData name="William Liebenberg" userId="1c72303f2fccb733" providerId="LiveId" clId="{4D9EE624-8889-4C8C-831F-0D58E84762B4}" dt="2021-02-16T13:42:40.010" v="802" actId="27803"/>
          <ac:spMkLst>
            <pc:docMk/>
            <pc:sldMk cId="2439389994" sldId="1213"/>
            <ac:spMk id="22" creationId="{0ECDC734-327A-46CF-A1CB-E84D5E1E158A}"/>
          </ac:spMkLst>
        </pc:spChg>
        <pc:spChg chg="mod">
          <ac:chgData name="William Liebenberg" userId="1c72303f2fccb733" providerId="LiveId" clId="{4D9EE624-8889-4C8C-831F-0D58E84762B4}" dt="2021-02-16T13:42:40.010" v="802" actId="27803"/>
          <ac:spMkLst>
            <pc:docMk/>
            <pc:sldMk cId="2439389994" sldId="1213"/>
            <ac:spMk id="23" creationId="{6544C27F-9AB0-4643-8C67-CFF8D8196B65}"/>
          </ac:spMkLst>
        </pc:spChg>
        <pc:spChg chg="mod">
          <ac:chgData name="William Liebenberg" userId="1c72303f2fccb733" providerId="LiveId" clId="{4D9EE624-8889-4C8C-831F-0D58E84762B4}" dt="2021-02-16T13:42:40.010" v="802" actId="27803"/>
          <ac:spMkLst>
            <pc:docMk/>
            <pc:sldMk cId="2439389994" sldId="1213"/>
            <ac:spMk id="24" creationId="{C7B6ACBE-EB50-4FFE-8568-6A5C88AC9A29}"/>
          </ac:spMkLst>
        </pc:spChg>
        <pc:spChg chg="mod">
          <ac:chgData name="William Liebenberg" userId="1c72303f2fccb733" providerId="LiveId" clId="{4D9EE624-8889-4C8C-831F-0D58E84762B4}" dt="2021-02-16T13:42:40.010" v="802" actId="27803"/>
          <ac:spMkLst>
            <pc:docMk/>
            <pc:sldMk cId="2439389994" sldId="1213"/>
            <ac:spMk id="25" creationId="{CF31D391-198E-4D02-9447-3B234CC46865}"/>
          </ac:spMkLst>
        </pc:spChg>
        <pc:spChg chg="mod">
          <ac:chgData name="William Liebenberg" userId="1c72303f2fccb733" providerId="LiveId" clId="{4D9EE624-8889-4C8C-831F-0D58E84762B4}" dt="2021-02-16T13:42:40.010" v="802" actId="27803"/>
          <ac:spMkLst>
            <pc:docMk/>
            <pc:sldMk cId="2439389994" sldId="1213"/>
            <ac:spMk id="26" creationId="{5E863DA1-BE69-44BA-995D-47CD3D8EB70A}"/>
          </ac:spMkLst>
        </pc:spChg>
        <pc:spChg chg="mod">
          <ac:chgData name="William Liebenberg" userId="1c72303f2fccb733" providerId="LiveId" clId="{4D9EE624-8889-4C8C-831F-0D58E84762B4}" dt="2021-02-16T13:42:40.010" v="802" actId="27803"/>
          <ac:spMkLst>
            <pc:docMk/>
            <pc:sldMk cId="2439389994" sldId="1213"/>
            <ac:spMk id="27" creationId="{8E54D7FF-FD8D-4707-9BA4-1179F301B4E5}"/>
          </ac:spMkLst>
        </pc:spChg>
        <pc:spChg chg="mod">
          <ac:chgData name="William Liebenberg" userId="1c72303f2fccb733" providerId="LiveId" clId="{4D9EE624-8889-4C8C-831F-0D58E84762B4}" dt="2021-02-16T13:42:40.010" v="802" actId="27803"/>
          <ac:spMkLst>
            <pc:docMk/>
            <pc:sldMk cId="2439389994" sldId="1213"/>
            <ac:spMk id="28" creationId="{01764CC0-2451-49D6-AA74-16DD2DF3906D}"/>
          </ac:spMkLst>
        </pc:spChg>
        <pc:spChg chg="mod">
          <ac:chgData name="William Liebenberg" userId="1c72303f2fccb733" providerId="LiveId" clId="{4D9EE624-8889-4C8C-831F-0D58E84762B4}" dt="2021-02-16T13:42:40.010" v="802" actId="27803"/>
          <ac:spMkLst>
            <pc:docMk/>
            <pc:sldMk cId="2439389994" sldId="1213"/>
            <ac:spMk id="29" creationId="{87814038-282C-4115-B351-6D1FAED5A44C}"/>
          </ac:spMkLst>
        </pc:spChg>
        <pc:spChg chg="mod">
          <ac:chgData name="William Liebenberg" userId="1c72303f2fccb733" providerId="LiveId" clId="{4D9EE624-8889-4C8C-831F-0D58E84762B4}" dt="2021-02-16T13:42:40.010" v="802" actId="27803"/>
          <ac:spMkLst>
            <pc:docMk/>
            <pc:sldMk cId="2439389994" sldId="1213"/>
            <ac:spMk id="30" creationId="{24800386-061F-434A-8C31-82B8A74C6418}"/>
          </ac:spMkLst>
        </pc:spChg>
        <pc:spChg chg="mod">
          <ac:chgData name="William Liebenberg" userId="1c72303f2fccb733" providerId="LiveId" clId="{4D9EE624-8889-4C8C-831F-0D58E84762B4}" dt="2021-02-16T13:42:40.010" v="802" actId="27803"/>
          <ac:spMkLst>
            <pc:docMk/>
            <pc:sldMk cId="2439389994" sldId="1213"/>
            <ac:spMk id="31" creationId="{99DB25DD-DDD0-4C39-ACF7-359AC2554E31}"/>
          </ac:spMkLst>
        </pc:spChg>
        <pc:spChg chg="mod">
          <ac:chgData name="William Liebenberg" userId="1c72303f2fccb733" providerId="LiveId" clId="{4D9EE624-8889-4C8C-831F-0D58E84762B4}" dt="2021-02-16T13:42:40.010" v="802" actId="27803"/>
          <ac:spMkLst>
            <pc:docMk/>
            <pc:sldMk cId="2439389994" sldId="1213"/>
            <ac:spMk id="1024" creationId="{6F4815AD-78C3-4ED3-A825-258D2295A534}"/>
          </ac:spMkLst>
        </pc:spChg>
        <pc:spChg chg="mod">
          <ac:chgData name="William Liebenberg" userId="1c72303f2fccb733" providerId="LiveId" clId="{4D9EE624-8889-4C8C-831F-0D58E84762B4}" dt="2021-02-16T13:42:40.010" v="802" actId="27803"/>
          <ac:spMkLst>
            <pc:docMk/>
            <pc:sldMk cId="2439389994" sldId="1213"/>
            <ac:spMk id="1025" creationId="{ACA2A427-EB1B-468C-B58E-ACFE43A2C074}"/>
          </ac:spMkLst>
        </pc:spChg>
        <pc:spChg chg="mod">
          <ac:chgData name="William Liebenberg" userId="1c72303f2fccb733" providerId="LiveId" clId="{4D9EE624-8889-4C8C-831F-0D58E84762B4}" dt="2021-02-16T13:42:40.010" v="802" actId="27803"/>
          <ac:spMkLst>
            <pc:docMk/>
            <pc:sldMk cId="2439389994" sldId="1213"/>
            <ac:spMk id="1027" creationId="{558839BF-37A7-4FF8-AE77-ABBA563D4F6B}"/>
          </ac:spMkLst>
        </pc:spChg>
        <pc:spChg chg="mod">
          <ac:chgData name="William Liebenberg" userId="1c72303f2fccb733" providerId="LiveId" clId="{4D9EE624-8889-4C8C-831F-0D58E84762B4}" dt="2021-02-16T13:42:40.010" v="802" actId="27803"/>
          <ac:spMkLst>
            <pc:docMk/>
            <pc:sldMk cId="2439389994" sldId="1213"/>
            <ac:spMk id="1028" creationId="{F85217E6-3F9F-4D9B-9444-079D0B5A4AE4}"/>
          </ac:spMkLst>
        </pc:spChg>
        <pc:spChg chg="mod">
          <ac:chgData name="William Liebenberg" userId="1c72303f2fccb733" providerId="LiveId" clId="{4D9EE624-8889-4C8C-831F-0D58E84762B4}" dt="2021-02-16T13:42:40.010" v="802" actId="27803"/>
          <ac:spMkLst>
            <pc:docMk/>
            <pc:sldMk cId="2439389994" sldId="1213"/>
            <ac:spMk id="1029" creationId="{7C9C3E83-68B7-4D45-9424-144B9C262896}"/>
          </ac:spMkLst>
        </pc:spChg>
        <pc:spChg chg="mod">
          <ac:chgData name="William Liebenberg" userId="1c72303f2fccb733" providerId="LiveId" clId="{4D9EE624-8889-4C8C-831F-0D58E84762B4}" dt="2021-02-16T13:42:40.010" v="802" actId="27803"/>
          <ac:spMkLst>
            <pc:docMk/>
            <pc:sldMk cId="2439389994" sldId="1213"/>
            <ac:spMk id="1030" creationId="{09B6EB6A-66B2-427A-BFD6-037589D55793}"/>
          </ac:spMkLst>
        </pc:spChg>
        <pc:spChg chg="mod">
          <ac:chgData name="William Liebenberg" userId="1c72303f2fccb733" providerId="LiveId" clId="{4D9EE624-8889-4C8C-831F-0D58E84762B4}" dt="2021-02-16T13:42:40.010" v="802" actId="27803"/>
          <ac:spMkLst>
            <pc:docMk/>
            <pc:sldMk cId="2439389994" sldId="1213"/>
            <ac:spMk id="1031" creationId="{F1A96D6F-8928-4484-98E8-50D26E2A3581}"/>
          </ac:spMkLst>
        </pc:spChg>
        <pc:spChg chg="mod">
          <ac:chgData name="William Liebenberg" userId="1c72303f2fccb733" providerId="LiveId" clId="{4D9EE624-8889-4C8C-831F-0D58E84762B4}" dt="2021-02-16T13:42:40.010" v="802" actId="27803"/>
          <ac:spMkLst>
            <pc:docMk/>
            <pc:sldMk cId="2439389994" sldId="1213"/>
            <ac:spMk id="1032" creationId="{10E41A29-7D82-4089-BCCC-D1D045AEB17B}"/>
          </ac:spMkLst>
        </pc:spChg>
        <pc:spChg chg="mod">
          <ac:chgData name="William Liebenberg" userId="1c72303f2fccb733" providerId="LiveId" clId="{4D9EE624-8889-4C8C-831F-0D58E84762B4}" dt="2021-02-16T13:42:40.010" v="802" actId="27803"/>
          <ac:spMkLst>
            <pc:docMk/>
            <pc:sldMk cId="2439389994" sldId="1213"/>
            <ac:spMk id="1033" creationId="{3B61A581-6226-4FAA-B66B-707F4463BA0E}"/>
          </ac:spMkLst>
        </pc:spChg>
        <pc:spChg chg="mod">
          <ac:chgData name="William Liebenberg" userId="1c72303f2fccb733" providerId="LiveId" clId="{4D9EE624-8889-4C8C-831F-0D58E84762B4}" dt="2021-02-16T13:42:40.010" v="802" actId="27803"/>
          <ac:spMkLst>
            <pc:docMk/>
            <pc:sldMk cId="2439389994" sldId="1213"/>
            <ac:spMk id="1034" creationId="{3658CD67-E63C-443E-95B5-FDAAA9A9532A}"/>
          </ac:spMkLst>
        </pc:spChg>
        <pc:spChg chg="mod">
          <ac:chgData name="William Liebenberg" userId="1c72303f2fccb733" providerId="LiveId" clId="{4D9EE624-8889-4C8C-831F-0D58E84762B4}" dt="2021-02-16T13:42:40.010" v="802" actId="27803"/>
          <ac:spMkLst>
            <pc:docMk/>
            <pc:sldMk cId="2439389994" sldId="1213"/>
            <ac:spMk id="1035" creationId="{4BC1EB00-C48B-4A43-A1F2-32F3EB69CE69}"/>
          </ac:spMkLst>
        </pc:spChg>
        <pc:spChg chg="mod">
          <ac:chgData name="William Liebenberg" userId="1c72303f2fccb733" providerId="LiveId" clId="{4D9EE624-8889-4C8C-831F-0D58E84762B4}" dt="2021-02-16T13:42:40.010" v="802" actId="27803"/>
          <ac:spMkLst>
            <pc:docMk/>
            <pc:sldMk cId="2439389994" sldId="1213"/>
            <ac:spMk id="1036" creationId="{51B6BEBD-8903-4DDD-8A02-B566C556897A}"/>
          </ac:spMkLst>
        </pc:spChg>
        <pc:spChg chg="mod">
          <ac:chgData name="William Liebenberg" userId="1c72303f2fccb733" providerId="LiveId" clId="{4D9EE624-8889-4C8C-831F-0D58E84762B4}" dt="2021-02-16T13:42:40.010" v="802" actId="27803"/>
          <ac:spMkLst>
            <pc:docMk/>
            <pc:sldMk cId="2439389994" sldId="1213"/>
            <ac:spMk id="1037" creationId="{A84F4CD4-9571-4B3F-9C93-2791FA24D9B8}"/>
          </ac:spMkLst>
        </pc:spChg>
        <pc:spChg chg="mod">
          <ac:chgData name="William Liebenberg" userId="1c72303f2fccb733" providerId="LiveId" clId="{4D9EE624-8889-4C8C-831F-0D58E84762B4}" dt="2021-02-16T13:42:40.010" v="802" actId="27803"/>
          <ac:spMkLst>
            <pc:docMk/>
            <pc:sldMk cId="2439389994" sldId="1213"/>
            <ac:spMk id="1038" creationId="{2C9D8D60-F18E-4C6C-9EC3-A4D226C80D0D}"/>
          </ac:spMkLst>
        </pc:spChg>
        <pc:spChg chg="mod">
          <ac:chgData name="William Liebenberg" userId="1c72303f2fccb733" providerId="LiveId" clId="{4D9EE624-8889-4C8C-831F-0D58E84762B4}" dt="2021-02-16T13:42:40.010" v="802" actId="27803"/>
          <ac:spMkLst>
            <pc:docMk/>
            <pc:sldMk cId="2439389994" sldId="1213"/>
            <ac:spMk id="1039" creationId="{F0EFD210-519D-4591-AC14-B288A7223224}"/>
          </ac:spMkLst>
        </pc:spChg>
        <pc:spChg chg="mod">
          <ac:chgData name="William Liebenberg" userId="1c72303f2fccb733" providerId="LiveId" clId="{4D9EE624-8889-4C8C-831F-0D58E84762B4}" dt="2021-02-16T13:42:40.010" v="802" actId="27803"/>
          <ac:spMkLst>
            <pc:docMk/>
            <pc:sldMk cId="2439389994" sldId="1213"/>
            <ac:spMk id="1040" creationId="{F3345925-F297-44B9-839E-B42D6C69DAFD}"/>
          </ac:spMkLst>
        </pc:spChg>
        <pc:spChg chg="mod">
          <ac:chgData name="William Liebenberg" userId="1c72303f2fccb733" providerId="LiveId" clId="{4D9EE624-8889-4C8C-831F-0D58E84762B4}" dt="2021-02-16T13:42:40.010" v="802" actId="27803"/>
          <ac:spMkLst>
            <pc:docMk/>
            <pc:sldMk cId="2439389994" sldId="1213"/>
            <ac:spMk id="1041" creationId="{DBFBD808-B398-4677-83D9-A5B00DF79FF2}"/>
          </ac:spMkLst>
        </pc:spChg>
        <pc:spChg chg="mod">
          <ac:chgData name="William Liebenberg" userId="1c72303f2fccb733" providerId="LiveId" clId="{4D9EE624-8889-4C8C-831F-0D58E84762B4}" dt="2021-02-16T13:42:40.010" v="802" actId="27803"/>
          <ac:spMkLst>
            <pc:docMk/>
            <pc:sldMk cId="2439389994" sldId="1213"/>
            <ac:spMk id="1042" creationId="{F92AD935-1C21-4EAE-9F24-A652D3CC0FB8}"/>
          </ac:spMkLst>
        </pc:spChg>
        <pc:spChg chg="mod">
          <ac:chgData name="William Liebenberg" userId="1c72303f2fccb733" providerId="LiveId" clId="{4D9EE624-8889-4C8C-831F-0D58E84762B4}" dt="2021-02-16T13:42:40.010" v="802" actId="27803"/>
          <ac:spMkLst>
            <pc:docMk/>
            <pc:sldMk cId="2439389994" sldId="1213"/>
            <ac:spMk id="1043" creationId="{74104236-C3DF-4F3C-BE45-086E5013C44F}"/>
          </ac:spMkLst>
        </pc:spChg>
        <pc:spChg chg="mod">
          <ac:chgData name="William Liebenberg" userId="1c72303f2fccb733" providerId="LiveId" clId="{4D9EE624-8889-4C8C-831F-0D58E84762B4}" dt="2021-02-16T13:42:40.010" v="802" actId="27803"/>
          <ac:spMkLst>
            <pc:docMk/>
            <pc:sldMk cId="2439389994" sldId="1213"/>
            <ac:spMk id="1044" creationId="{2C22E2B9-30FF-4D32-AACA-C5C3E8C2B734}"/>
          </ac:spMkLst>
        </pc:spChg>
        <pc:spChg chg="mod">
          <ac:chgData name="William Liebenberg" userId="1c72303f2fccb733" providerId="LiveId" clId="{4D9EE624-8889-4C8C-831F-0D58E84762B4}" dt="2021-02-16T13:42:40.010" v="802" actId="27803"/>
          <ac:spMkLst>
            <pc:docMk/>
            <pc:sldMk cId="2439389994" sldId="1213"/>
            <ac:spMk id="1045" creationId="{06806F17-FB6F-4311-8D4F-B0D89C1609F4}"/>
          </ac:spMkLst>
        </pc:spChg>
        <pc:spChg chg="mod">
          <ac:chgData name="William Liebenberg" userId="1c72303f2fccb733" providerId="LiveId" clId="{4D9EE624-8889-4C8C-831F-0D58E84762B4}" dt="2021-02-16T13:42:40.010" v="802" actId="27803"/>
          <ac:spMkLst>
            <pc:docMk/>
            <pc:sldMk cId="2439389994" sldId="1213"/>
            <ac:spMk id="1046" creationId="{1BAB0137-F5F8-4CAD-9570-1E17B0D105D9}"/>
          </ac:spMkLst>
        </pc:spChg>
        <pc:spChg chg="mod">
          <ac:chgData name="William Liebenberg" userId="1c72303f2fccb733" providerId="LiveId" clId="{4D9EE624-8889-4C8C-831F-0D58E84762B4}" dt="2021-02-16T13:42:40.010" v="802" actId="27803"/>
          <ac:spMkLst>
            <pc:docMk/>
            <pc:sldMk cId="2439389994" sldId="1213"/>
            <ac:spMk id="1047" creationId="{0EA5AA0C-8FAD-48AB-8D7B-D1FEFA57A03C}"/>
          </ac:spMkLst>
        </pc:spChg>
        <pc:spChg chg="mod">
          <ac:chgData name="William Liebenberg" userId="1c72303f2fccb733" providerId="LiveId" clId="{4D9EE624-8889-4C8C-831F-0D58E84762B4}" dt="2021-02-16T13:42:40.010" v="802" actId="27803"/>
          <ac:spMkLst>
            <pc:docMk/>
            <pc:sldMk cId="2439389994" sldId="1213"/>
            <ac:spMk id="1048" creationId="{4750FF30-D266-4F9F-94E3-05DF62BF9D63}"/>
          </ac:spMkLst>
        </pc:spChg>
        <pc:spChg chg="mod">
          <ac:chgData name="William Liebenberg" userId="1c72303f2fccb733" providerId="LiveId" clId="{4D9EE624-8889-4C8C-831F-0D58E84762B4}" dt="2021-02-16T13:42:40.010" v="802" actId="27803"/>
          <ac:spMkLst>
            <pc:docMk/>
            <pc:sldMk cId="2439389994" sldId="1213"/>
            <ac:spMk id="1049" creationId="{88BC5167-163A-4874-B81F-BE37491D3A15}"/>
          </ac:spMkLst>
        </pc:spChg>
        <pc:spChg chg="mod">
          <ac:chgData name="William Liebenberg" userId="1c72303f2fccb733" providerId="LiveId" clId="{4D9EE624-8889-4C8C-831F-0D58E84762B4}" dt="2021-02-16T13:42:40.010" v="802" actId="27803"/>
          <ac:spMkLst>
            <pc:docMk/>
            <pc:sldMk cId="2439389994" sldId="1213"/>
            <ac:spMk id="1050" creationId="{ED919CE3-2B4D-4FB3-8B0A-4135DE8B1119}"/>
          </ac:spMkLst>
        </pc:spChg>
        <pc:spChg chg="mod">
          <ac:chgData name="William Liebenberg" userId="1c72303f2fccb733" providerId="LiveId" clId="{4D9EE624-8889-4C8C-831F-0D58E84762B4}" dt="2021-02-16T13:42:40.010" v="802" actId="27803"/>
          <ac:spMkLst>
            <pc:docMk/>
            <pc:sldMk cId="2439389994" sldId="1213"/>
            <ac:spMk id="1051" creationId="{78147A0C-AF12-4722-8301-A2A7BCD64516}"/>
          </ac:spMkLst>
        </pc:spChg>
        <pc:spChg chg="mod">
          <ac:chgData name="William Liebenberg" userId="1c72303f2fccb733" providerId="LiveId" clId="{4D9EE624-8889-4C8C-831F-0D58E84762B4}" dt="2021-02-16T13:42:40.010" v="802" actId="27803"/>
          <ac:spMkLst>
            <pc:docMk/>
            <pc:sldMk cId="2439389994" sldId="1213"/>
            <ac:spMk id="1052" creationId="{88287932-A4FC-4827-8FB6-E0F9AD0A96E2}"/>
          </ac:spMkLst>
        </pc:spChg>
        <pc:spChg chg="mod">
          <ac:chgData name="William Liebenberg" userId="1c72303f2fccb733" providerId="LiveId" clId="{4D9EE624-8889-4C8C-831F-0D58E84762B4}" dt="2021-02-16T13:42:40.010" v="802" actId="27803"/>
          <ac:spMkLst>
            <pc:docMk/>
            <pc:sldMk cId="2439389994" sldId="1213"/>
            <ac:spMk id="1053" creationId="{29321C7F-3A0F-400E-9A4C-F4B209C0C268}"/>
          </ac:spMkLst>
        </pc:spChg>
        <pc:spChg chg="mod">
          <ac:chgData name="William Liebenberg" userId="1c72303f2fccb733" providerId="LiveId" clId="{4D9EE624-8889-4C8C-831F-0D58E84762B4}" dt="2021-02-16T13:42:40.010" v="802" actId="27803"/>
          <ac:spMkLst>
            <pc:docMk/>
            <pc:sldMk cId="2439389994" sldId="1213"/>
            <ac:spMk id="1054" creationId="{853E002C-D5D5-4557-AA59-1F986F1DA471}"/>
          </ac:spMkLst>
        </pc:spChg>
        <pc:spChg chg="mod">
          <ac:chgData name="William Liebenberg" userId="1c72303f2fccb733" providerId="LiveId" clId="{4D9EE624-8889-4C8C-831F-0D58E84762B4}" dt="2021-02-16T13:42:40.010" v="802" actId="27803"/>
          <ac:spMkLst>
            <pc:docMk/>
            <pc:sldMk cId="2439389994" sldId="1213"/>
            <ac:spMk id="1055" creationId="{47CCA67E-E30A-4358-BAB0-018C00692184}"/>
          </ac:spMkLst>
        </pc:spChg>
        <pc:spChg chg="mod">
          <ac:chgData name="William Liebenberg" userId="1c72303f2fccb733" providerId="LiveId" clId="{4D9EE624-8889-4C8C-831F-0D58E84762B4}" dt="2021-02-16T13:42:40.010" v="802" actId="27803"/>
          <ac:spMkLst>
            <pc:docMk/>
            <pc:sldMk cId="2439389994" sldId="1213"/>
            <ac:spMk id="1056" creationId="{D8994964-0ADA-417B-A9E4-C2F76D7CBE55}"/>
          </ac:spMkLst>
        </pc:spChg>
        <pc:spChg chg="mod">
          <ac:chgData name="William Liebenberg" userId="1c72303f2fccb733" providerId="LiveId" clId="{4D9EE624-8889-4C8C-831F-0D58E84762B4}" dt="2021-02-16T13:42:40.010" v="802" actId="27803"/>
          <ac:spMkLst>
            <pc:docMk/>
            <pc:sldMk cId="2439389994" sldId="1213"/>
            <ac:spMk id="1057" creationId="{F070CA4C-3449-41D8-A369-8967C0C5C30B}"/>
          </ac:spMkLst>
        </pc:spChg>
        <pc:spChg chg="mod">
          <ac:chgData name="William Liebenberg" userId="1c72303f2fccb733" providerId="LiveId" clId="{4D9EE624-8889-4C8C-831F-0D58E84762B4}" dt="2021-02-16T13:42:40.010" v="802" actId="27803"/>
          <ac:spMkLst>
            <pc:docMk/>
            <pc:sldMk cId="2439389994" sldId="1213"/>
            <ac:spMk id="1058" creationId="{21EA3EB2-D358-4A70-A64E-A8A057972C41}"/>
          </ac:spMkLst>
        </pc:spChg>
        <pc:spChg chg="mod">
          <ac:chgData name="William Liebenberg" userId="1c72303f2fccb733" providerId="LiveId" clId="{4D9EE624-8889-4C8C-831F-0D58E84762B4}" dt="2021-02-16T13:42:40.010" v="802" actId="27803"/>
          <ac:spMkLst>
            <pc:docMk/>
            <pc:sldMk cId="2439389994" sldId="1213"/>
            <ac:spMk id="1059" creationId="{A43876E9-9D0F-4771-8262-BB11EA7AA4A9}"/>
          </ac:spMkLst>
        </pc:spChg>
        <pc:spChg chg="mod">
          <ac:chgData name="William Liebenberg" userId="1c72303f2fccb733" providerId="LiveId" clId="{4D9EE624-8889-4C8C-831F-0D58E84762B4}" dt="2021-02-16T13:42:40.010" v="802" actId="27803"/>
          <ac:spMkLst>
            <pc:docMk/>
            <pc:sldMk cId="2439389994" sldId="1213"/>
            <ac:spMk id="1060" creationId="{D50FD619-DB64-406E-8374-6F0D51D37112}"/>
          </ac:spMkLst>
        </pc:spChg>
        <pc:spChg chg="mod">
          <ac:chgData name="William Liebenberg" userId="1c72303f2fccb733" providerId="LiveId" clId="{4D9EE624-8889-4C8C-831F-0D58E84762B4}" dt="2021-02-16T13:42:40.010" v="802" actId="27803"/>
          <ac:spMkLst>
            <pc:docMk/>
            <pc:sldMk cId="2439389994" sldId="1213"/>
            <ac:spMk id="1061" creationId="{08563DCE-95C7-4323-A2D6-610618C2B9CF}"/>
          </ac:spMkLst>
        </pc:spChg>
        <pc:spChg chg="mod">
          <ac:chgData name="William Liebenberg" userId="1c72303f2fccb733" providerId="LiveId" clId="{4D9EE624-8889-4C8C-831F-0D58E84762B4}" dt="2021-02-16T13:42:40.010" v="802" actId="27803"/>
          <ac:spMkLst>
            <pc:docMk/>
            <pc:sldMk cId="2439389994" sldId="1213"/>
            <ac:spMk id="1062" creationId="{EEEF9160-C380-4360-ABAC-63F06FD87B49}"/>
          </ac:spMkLst>
        </pc:spChg>
        <pc:spChg chg="mod">
          <ac:chgData name="William Liebenberg" userId="1c72303f2fccb733" providerId="LiveId" clId="{4D9EE624-8889-4C8C-831F-0D58E84762B4}" dt="2021-02-16T13:42:40.010" v="802" actId="27803"/>
          <ac:spMkLst>
            <pc:docMk/>
            <pc:sldMk cId="2439389994" sldId="1213"/>
            <ac:spMk id="1063" creationId="{A70FDE29-5687-4C4B-868A-16838DE1CC8B}"/>
          </ac:spMkLst>
        </pc:spChg>
        <pc:spChg chg="mod">
          <ac:chgData name="William Liebenberg" userId="1c72303f2fccb733" providerId="LiveId" clId="{4D9EE624-8889-4C8C-831F-0D58E84762B4}" dt="2021-02-16T13:42:40.010" v="802" actId="27803"/>
          <ac:spMkLst>
            <pc:docMk/>
            <pc:sldMk cId="2439389994" sldId="1213"/>
            <ac:spMk id="1064" creationId="{F321007E-FA90-4CD0-8054-6EC1E5423FDD}"/>
          </ac:spMkLst>
        </pc:spChg>
        <pc:spChg chg="mod">
          <ac:chgData name="William Liebenberg" userId="1c72303f2fccb733" providerId="LiveId" clId="{4D9EE624-8889-4C8C-831F-0D58E84762B4}" dt="2021-02-16T13:42:40.010" v="802" actId="27803"/>
          <ac:spMkLst>
            <pc:docMk/>
            <pc:sldMk cId="2439389994" sldId="1213"/>
            <ac:spMk id="1065" creationId="{BF2C9541-BC51-466E-BF16-705B3F79C6FA}"/>
          </ac:spMkLst>
        </pc:spChg>
        <pc:spChg chg="mod">
          <ac:chgData name="William Liebenberg" userId="1c72303f2fccb733" providerId="LiveId" clId="{4D9EE624-8889-4C8C-831F-0D58E84762B4}" dt="2021-02-16T13:42:40.010" v="802" actId="27803"/>
          <ac:spMkLst>
            <pc:docMk/>
            <pc:sldMk cId="2439389994" sldId="1213"/>
            <ac:spMk id="1066" creationId="{EA80DD8C-C379-4993-B51B-919FCCEAFBE2}"/>
          </ac:spMkLst>
        </pc:spChg>
        <pc:spChg chg="mod">
          <ac:chgData name="William Liebenberg" userId="1c72303f2fccb733" providerId="LiveId" clId="{4D9EE624-8889-4C8C-831F-0D58E84762B4}" dt="2021-02-16T13:42:40.010" v="802" actId="27803"/>
          <ac:spMkLst>
            <pc:docMk/>
            <pc:sldMk cId="2439389994" sldId="1213"/>
            <ac:spMk id="1067" creationId="{F85333C6-E31A-4FF8-8B80-D158F6B4826F}"/>
          </ac:spMkLst>
        </pc:spChg>
        <pc:spChg chg="mod">
          <ac:chgData name="William Liebenberg" userId="1c72303f2fccb733" providerId="LiveId" clId="{4D9EE624-8889-4C8C-831F-0D58E84762B4}" dt="2021-02-16T13:42:40.010" v="802" actId="27803"/>
          <ac:spMkLst>
            <pc:docMk/>
            <pc:sldMk cId="2439389994" sldId="1213"/>
            <ac:spMk id="1068" creationId="{E596E0C4-4D68-4141-BD4D-9C567214AAC2}"/>
          </ac:spMkLst>
        </pc:spChg>
        <pc:spChg chg="mod">
          <ac:chgData name="William Liebenberg" userId="1c72303f2fccb733" providerId="LiveId" clId="{4D9EE624-8889-4C8C-831F-0D58E84762B4}" dt="2021-02-16T13:42:40.010" v="802" actId="27803"/>
          <ac:spMkLst>
            <pc:docMk/>
            <pc:sldMk cId="2439389994" sldId="1213"/>
            <ac:spMk id="1069" creationId="{6879ACB4-764D-48CC-8F9C-EB991C78A391}"/>
          </ac:spMkLst>
        </pc:spChg>
        <pc:spChg chg="mod">
          <ac:chgData name="William Liebenberg" userId="1c72303f2fccb733" providerId="LiveId" clId="{4D9EE624-8889-4C8C-831F-0D58E84762B4}" dt="2021-02-16T13:42:40.010" v="802" actId="27803"/>
          <ac:spMkLst>
            <pc:docMk/>
            <pc:sldMk cId="2439389994" sldId="1213"/>
            <ac:spMk id="1070" creationId="{A8612B8A-894D-42AB-BF3E-232A0843087B}"/>
          </ac:spMkLst>
        </pc:spChg>
        <pc:spChg chg="mod">
          <ac:chgData name="William Liebenberg" userId="1c72303f2fccb733" providerId="LiveId" clId="{4D9EE624-8889-4C8C-831F-0D58E84762B4}" dt="2021-02-16T13:42:40.010" v="802" actId="27803"/>
          <ac:spMkLst>
            <pc:docMk/>
            <pc:sldMk cId="2439389994" sldId="1213"/>
            <ac:spMk id="1071" creationId="{B07FA9AB-6DA8-405A-9748-1349F4EBBC41}"/>
          </ac:spMkLst>
        </pc:spChg>
        <pc:spChg chg="mod">
          <ac:chgData name="William Liebenberg" userId="1c72303f2fccb733" providerId="LiveId" clId="{4D9EE624-8889-4C8C-831F-0D58E84762B4}" dt="2021-02-16T13:42:40.010" v="802" actId="27803"/>
          <ac:spMkLst>
            <pc:docMk/>
            <pc:sldMk cId="2439389994" sldId="1213"/>
            <ac:spMk id="1072" creationId="{F73CE7DA-4742-49FE-9478-816E047CD46E}"/>
          </ac:spMkLst>
        </pc:spChg>
        <pc:spChg chg="mod">
          <ac:chgData name="William Liebenberg" userId="1c72303f2fccb733" providerId="LiveId" clId="{4D9EE624-8889-4C8C-831F-0D58E84762B4}" dt="2021-02-16T13:42:40.010" v="802" actId="27803"/>
          <ac:spMkLst>
            <pc:docMk/>
            <pc:sldMk cId="2439389994" sldId="1213"/>
            <ac:spMk id="1073" creationId="{66010315-B727-4FDE-BA56-ADA763B7DAFD}"/>
          </ac:spMkLst>
        </pc:spChg>
        <pc:spChg chg="mod">
          <ac:chgData name="William Liebenberg" userId="1c72303f2fccb733" providerId="LiveId" clId="{4D9EE624-8889-4C8C-831F-0D58E84762B4}" dt="2021-02-16T13:42:40.010" v="802" actId="27803"/>
          <ac:spMkLst>
            <pc:docMk/>
            <pc:sldMk cId="2439389994" sldId="1213"/>
            <ac:spMk id="1074" creationId="{45FFA818-AE8A-4A84-BED4-81FBFAD41ABA}"/>
          </ac:spMkLst>
        </pc:spChg>
        <pc:spChg chg="mod">
          <ac:chgData name="William Liebenberg" userId="1c72303f2fccb733" providerId="LiveId" clId="{4D9EE624-8889-4C8C-831F-0D58E84762B4}" dt="2021-02-16T13:42:40.010" v="802" actId="27803"/>
          <ac:spMkLst>
            <pc:docMk/>
            <pc:sldMk cId="2439389994" sldId="1213"/>
            <ac:spMk id="1075" creationId="{BE8B0631-0E2C-499E-9F21-876204618E3A}"/>
          </ac:spMkLst>
        </pc:spChg>
        <pc:spChg chg="mod">
          <ac:chgData name="William Liebenberg" userId="1c72303f2fccb733" providerId="LiveId" clId="{4D9EE624-8889-4C8C-831F-0D58E84762B4}" dt="2021-02-16T13:42:40.010" v="802" actId="27803"/>
          <ac:spMkLst>
            <pc:docMk/>
            <pc:sldMk cId="2439389994" sldId="1213"/>
            <ac:spMk id="1076" creationId="{5758589A-EBD1-4BED-B206-4B2F3A04A91F}"/>
          </ac:spMkLst>
        </pc:spChg>
        <pc:spChg chg="mod">
          <ac:chgData name="William Liebenberg" userId="1c72303f2fccb733" providerId="LiveId" clId="{4D9EE624-8889-4C8C-831F-0D58E84762B4}" dt="2021-02-16T13:42:40.010" v="802" actId="27803"/>
          <ac:spMkLst>
            <pc:docMk/>
            <pc:sldMk cId="2439389994" sldId="1213"/>
            <ac:spMk id="1077" creationId="{CC8B393B-8A7C-4870-BBC3-3D60065DC508}"/>
          </ac:spMkLst>
        </pc:spChg>
        <pc:spChg chg="mod">
          <ac:chgData name="William Liebenberg" userId="1c72303f2fccb733" providerId="LiveId" clId="{4D9EE624-8889-4C8C-831F-0D58E84762B4}" dt="2021-02-16T13:42:40.010" v="802" actId="27803"/>
          <ac:spMkLst>
            <pc:docMk/>
            <pc:sldMk cId="2439389994" sldId="1213"/>
            <ac:spMk id="1078" creationId="{BE103AD3-F08B-4DBF-B3F4-42F35F11E420}"/>
          </ac:spMkLst>
        </pc:spChg>
        <pc:spChg chg="mod">
          <ac:chgData name="William Liebenberg" userId="1c72303f2fccb733" providerId="LiveId" clId="{4D9EE624-8889-4C8C-831F-0D58E84762B4}" dt="2021-02-16T13:42:40.010" v="802" actId="27803"/>
          <ac:spMkLst>
            <pc:docMk/>
            <pc:sldMk cId="2439389994" sldId="1213"/>
            <ac:spMk id="1079" creationId="{67B13689-2A95-4721-BD67-B092B3367B15}"/>
          </ac:spMkLst>
        </pc:spChg>
        <pc:spChg chg="mod">
          <ac:chgData name="William Liebenberg" userId="1c72303f2fccb733" providerId="LiveId" clId="{4D9EE624-8889-4C8C-831F-0D58E84762B4}" dt="2021-02-16T13:42:40.010" v="802" actId="27803"/>
          <ac:spMkLst>
            <pc:docMk/>
            <pc:sldMk cId="2439389994" sldId="1213"/>
            <ac:spMk id="1080" creationId="{72EF7A67-AEA6-49AC-831F-89F0BB5615BB}"/>
          </ac:spMkLst>
        </pc:spChg>
        <pc:spChg chg="mod">
          <ac:chgData name="William Liebenberg" userId="1c72303f2fccb733" providerId="LiveId" clId="{4D9EE624-8889-4C8C-831F-0D58E84762B4}" dt="2021-02-16T13:42:40.010" v="802" actId="27803"/>
          <ac:spMkLst>
            <pc:docMk/>
            <pc:sldMk cId="2439389994" sldId="1213"/>
            <ac:spMk id="1081" creationId="{05452C35-44BD-4D1A-9B1E-B644CDBAAE28}"/>
          </ac:spMkLst>
        </pc:spChg>
        <pc:spChg chg="mod">
          <ac:chgData name="William Liebenberg" userId="1c72303f2fccb733" providerId="LiveId" clId="{4D9EE624-8889-4C8C-831F-0D58E84762B4}" dt="2021-02-16T13:42:40.010" v="802" actId="27803"/>
          <ac:spMkLst>
            <pc:docMk/>
            <pc:sldMk cId="2439389994" sldId="1213"/>
            <ac:spMk id="1082" creationId="{B557500C-E1DA-4DE5-A9D3-A1B640427E3F}"/>
          </ac:spMkLst>
        </pc:spChg>
        <pc:spChg chg="mod">
          <ac:chgData name="William Liebenberg" userId="1c72303f2fccb733" providerId="LiveId" clId="{4D9EE624-8889-4C8C-831F-0D58E84762B4}" dt="2021-02-16T13:42:40.010" v="802" actId="27803"/>
          <ac:spMkLst>
            <pc:docMk/>
            <pc:sldMk cId="2439389994" sldId="1213"/>
            <ac:spMk id="1083" creationId="{687A283F-1B16-43B4-8DA8-3B3739CEAEE7}"/>
          </ac:spMkLst>
        </pc:spChg>
        <pc:spChg chg="mod">
          <ac:chgData name="William Liebenberg" userId="1c72303f2fccb733" providerId="LiveId" clId="{4D9EE624-8889-4C8C-831F-0D58E84762B4}" dt="2021-02-16T13:42:40.010" v="802" actId="27803"/>
          <ac:spMkLst>
            <pc:docMk/>
            <pc:sldMk cId="2439389994" sldId="1213"/>
            <ac:spMk id="1084" creationId="{642468B8-F42A-4C5E-A02C-EF99777355C8}"/>
          </ac:spMkLst>
        </pc:spChg>
        <pc:spChg chg="mod">
          <ac:chgData name="William Liebenberg" userId="1c72303f2fccb733" providerId="LiveId" clId="{4D9EE624-8889-4C8C-831F-0D58E84762B4}" dt="2021-02-16T13:42:40.010" v="802" actId="27803"/>
          <ac:spMkLst>
            <pc:docMk/>
            <pc:sldMk cId="2439389994" sldId="1213"/>
            <ac:spMk id="1085" creationId="{874C483C-4B31-43F7-94C7-0E928029FE93}"/>
          </ac:spMkLst>
        </pc:spChg>
        <pc:spChg chg="mod">
          <ac:chgData name="William Liebenberg" userId="1c72303f2fccb733" providerId="LiveId" clId="{4D9EE624-8889-4C8C-831F-0D58E84762B4}" dt="2021-02-16T13:42:40.010" v="802" actId="27803"/>
          <ac:spMkLst>
            <pc:docMk/>
            <pc:sldMk cId="2439389994" sldId="1213"/>
            <ac:spMk id="1086" creationId="{B5E44D7E-B3AD-455E-B9A8-8BF8BB0B1F30}"/>
          </ac:spMkLst>
        </pc:spChg>
        <pc:spChg chg="mod">
          <ac:chgData name="William Liebenberg" userId="1c72303f2fccb733" providerId="LiveId" clId="{4D9EE624-8889-4C8C-831F-0D58E84762B4}" dt="2021-02-16T13:42:40.010" v="802" actId="27803"/>
          <ac:spMkLst>
            <pc:docMk/>
            <pc:sldMk cId="2439389994" sldId="1213"/>
            <ac:spMk id="1087" creationId="{E1FCDBB9-223B-4DD6-8415-9BC978DB5326}"/>
          </ac:spMkLst>
        </pc:spChg>
        <pc:spChg chg="mod">
          <ac:chgData name="William Liebenberg" userId="1c72303f2fccb733" providerId="LiveId" clId="{4D9EE624-8889-4C8C-831F-0D58E84762B4}" dt="2021-02-16T13:42:40.010" v="802" actId="27803"/>
          <ac:spMkLst>
            <pc:docMk/>
            <pc:sldMk cId="2439389994" sldId="1213"/>
            <ac:spMk id="1088" creationId="{7F3013D9-24B9-432A-BFA8-7F3A28876850}"/>
          </ac:spMkLst>
        </pc:spChg>
        <pc:spChg chg="mod">
          <ac:chgData name="William Liebenberg" userId="1c72303f2fccb733" providerId="LiveId" clId="{4D9EE624-8889-4C8C-831F-0D58E84762B4}" dt="2021-02-16T13:42:40.010" v="802" actId="27803"/>
          <ac:spMkLst>
            <pc:docMk/>
            <pc:sldMk cId="2439389994" sldId="1213"/>
            <ac:spMk id="1089" creationId="{1E5019BC-CF96-4683-BAF7-81E0B5FA7FAE}"/>
          </ac:spMkLst>
        </pc:spChg>
        <pc:spChg chg="mod">
          <ac:chgData name="William Liebenberg" userId="1c72303f2fccb733" providerId="LiveId" clId="{4D9EE624-8889-4C8C-831F-0D58E84762B4}" dt="2021-02-16T13:42:40.010" v="802" actId="27803"/>
          <ac:spMkLst>
            <pc:docMk/>
            <pc:sldMk cId="2439389994" sldId="1213"/>
            <ac:spMk id="1090" creationId="{DA6BE24B-4E21-42DD-8DEB-9B6DE68C8352}"/>
          </ac:spMkLst>
        </pc:spChg>
        <pc:spChg chg="mod">
          <ac:chgData name="William Liebenberg" userId="1c72303f2fccb733" providerId="LiveId" clId="{4D9EE624-8889-4C8C-831F-0D58E84762B4}" dt="2021-02-16T13:42:40.010" v="802" actId="27803"/>
          <ac:spMkLst>
            <pc:docMk/>
            <pc:sldMk cId="2439389994" sldId="1213"/>
            <ac:spMk id="1091" creationId="{DDAFF39B-0488-488A-BAB8-599EA24CC1AD}"/>
          </ac:spMkLst>
        </pc:spChg>
        <pc:spChg chg="mod">
          <ac:chgData name="William Liebenberg" userId="1c72303f2fccb733" providerId="LiveId" clId="{4D9EE624-8889-4C8C-831F-0D58E84762B4}" dt="2021-02-16T13:42:40.010" v="802" actId="27803"/>
          <ac:spMkLst>
            <pc:docMk/>
            <pc:sldMk cId="2439389994" sldId="1213"/>
            <ac:spMk id="1092" creationId="{7AA7B881-2D9B-4112-94AA-3A922401B923}"/>
          </ac:spMkLst>
        </pc:spChg>
        <pc:spChg chg="mod">
          <ac:chgData name="William Liebenberg" userId="1c72303f2fccb733" providerId="LiveId" clId="{4D9EE624-8889-4C8C-831F-0D58E84762B4}" dt="2021-02-16T13:42:40.010" v="802" actId="27803"/>
          <ac:spMkLst>
            <pc:docMk/>
            <pc:sldMk cId="2439389994" sldId="1213"/>
            <ac:spMk id="1093" creationId="{375DF3B5-3729-4C3C-B331-E24043FC7C63}"/>
          </ac:spMkLst>
        </pc:spChg>
        <pc:spChg chg="mod">
          <ac:chgData name="William Liebenberg" userId="1c72303f2fccb733" providerId="LiveId" clId="{4D9EE624-8889-4C8C-831F-0D58E84762B4}" dt="2021-02-16T13:42:40.010" v="802" actId="27803"/>
          <ac:spMkLst>
            <pc:docMk/>
            <pc:sldMk cId="2439389994" sldId="1213"/>
            <ac:spMk id="1094" creationId="{ED956DF1-AD89-4FB8-B625-6EF5908EA4CA}"/>
          </ac:spMkLst>
        </pc:spChg>
        <pc:spChg chg="mod">
          <ac:chgData name="William Liebenberg" userId="1c72303f2fccb733" providerId="LiveId" clId="{4D9EE624-8889-4C8C-831F-0D58E84762B4}" dt="2021-02-16T13:42:40.010" v="802" actId="27803"/>
          <ac:spMkLst>
            <pc:docMk/>
            <pc:sldMk cId="2439389994" sldId="1213"/>
            <ac:spMk id="1095" creationId="{2DE5CB61-EED1-4AC7-BF71-FA0C7A1644B7}"/>
          </ac:spMkLst>
        </pc:spChg>
        <pc:spChg chg="mod">
          <ac:chgData name="William Liebenberg" userId="1c72303f2fccb733" providerId="LiveId" clId="{4D9EE624-8889-4C8C-831F-0D58E84762B4}" dt="2021-02-16T13:42:40.010" v="802" actId="27803"/>
          <ac:spMkLst>
            <pc:docMk/>
            <pc:sldMk cId="2439389994" sldId="1213"/>
            <ac:spMk id="1096" creationId="{4EA00321-391B-46B6-9FB9-3BB5C04CC6FF}"/>
          </ac:spMkLst>
        </pc:spChg>
        <pc:spChg chg="mod">
          <ac:chgData name="William Liebenberg" userId="1c72303f2fccb733" providerId="LiveId" clId="{4D9EE624-8889-4C8C-831F-0D58E84762B4}" dt="2021-02-16T13:42:40.010" v="802" actId="27803"/>
          <ac:spMkLst>
            <pc:docMk/>
            <pc:sldMk cId="2439389994" sldId="1213"/>
            <ac:spMk id="1097" creationId="{D51A9093-0BA7-48B0-BB02-D29E646E5BBD}"/>
          </ac:spMkLst>
        </pc:spChg>
        <pc:spChg chg="mod">
          <ac:chgData name="William Liebenberg" userId="1c72303f2fccb733" providerId="LiveId" clId="{4D9EE624-8889-4C8C-831F-0D58E84762B4}" dt="2021-02-16T13:42:40.010" v="802" actId="27803"/>
          <ac:spMkLst>
            <pc:docMk/>
            <pc:sldMk cId="2439389994" sldId="1213"/>
            <ac:spMk id="1098" creationId="{FE2EE88E-55A3-44A2-9D17-5DBD9983EC44}"/>
          </ac:spMkLst>
        </pc:spChg>
        <pc:spChg chg="mod">
          <ac:chgData name="William Liebenberg" userId="1c72303f2fccb733" providerId="LiveId" clId="{4D9EE624-8889-4C8C-831F-0D58E84762B4}" dt="2021-02-16T13:42:40.010" v="802" actId="27803"/>
          <ac:spMkLst>
            <pc:docMk/>
            <pc:sldMk cId="2439389994" sldId="1213"/>
            <ac:spMk id="1099" creationId="{EA84ECEE-B901-40F3-B76A-2BD8AB5F7500}"/>
          </ac:spMkLst>
        </pc:spChg>
        <pc:spChg chg="mod">
          <ac:chgData name="William Liebenberg" userId="1c72303f2fccb733" providerId="LiveId" clId="{4D9EE624-8889-4C8C-831F-0D58E84762B4}" dt="2021-02-16T13:42:40.010" v="802" actId="27803"/>
          <ac:spMkLst>
            <pc:docMk/>
            <pc:sldMk cId="2439389994" sldId="1213"/>
            <ac:spMk id="1100" creationId="{53B31BFA-C2B6-43FE-BC9A-486ECB37E917}"/>
          </ac:spMkLst>
        </pc:spChg>
        <pc:spChg chg="mod">
          <ac:chgData name="William Liebenberg" userId="1c72303f2fccb733" providerId="LiveId" clId="{4D9EE624-8889-4C8C-831F-0D58E84762B4}" dt="2021-02-16T13:42:40.010" v="802" actId="27803"/>
          <ac:spMkLst>
            <pc:docMk/>
            <pc:sldMk cId="2439389994" sldId="1213"/>
            <ac:spMk id="1101" creationId="{8C265B89-EA26-4056-B127-9F398E10D4AF}"/>
          </ac:spMkLst>
        </pc:spChg>
        <pc:spChg chg="mod">
          <ac:chgData name="William Liebenberg" userId="1c72303f2fccb733" providerId="LiveId" clId="{4D9EE624-8889-4C8C-831F-0D58E84762B4}" dt="2021-02-16T13:42:40.010" v="802" actId="27803"/>
          <ac:spMkLst>
            <pc:docMk/>
            <pc:sldMk cId="2439389994" sldId="1213"/>
            <ac:spMk id="1102" creationId="{C4CF2DFD-4640-4233-A08E-EAF834019FE4}"/>
          </ac:spMkLst>
        </pc:spChg>
        <pc:spChg chg="mod">
          <ac:chgData name="William Liebenberg" userId="1c72303f2fccb733" providerId="LiveId" clId="{4D9EE624-8889-4C8C-831F-0D58E84762B4}" dt="2021-02-16T13:42:40.010" v="802" actId="27803"/>
          <ac:spMkLst>
            <pc:docMk/>
            <pc:sldMk cId="2439389994" sldId="1213"/>
            <ac:spMk id="1103" creationId="{00425514-A9FF-4577-8675-01758844DF03}"/>
          </ac:spMkLst>
        </pc:spChg>
        <pc:spChg chg="mod">
          <ac:chgData name="William Liebenberg" userId="1c72303f2fccb733" providerId="LiveId" clId="{4D9EE624-8889-4C8C-831F-0D58E84762B4}" dt="2021-02-16T13:42:40.010" v="802" actId="27803"/>
          <ac:spMkLst>
            <pc:docMk/>
            <pc:sldMk cId="2439389994" sldId="1213"/>
            <ac:spMk id="1104" creationId="{8B1815A0-1ABA-44AA-BC03-A04A370C402B}"/>
          </ac:spMkLst>
        </pc:spChg>
        <pc:spChg chg="mod">
          <ac:chgData name="William Liebenberg" userId="1c72303f2fccb733" providerId="LiveId" clId="{4D9EE624-8889-4C8C-831F-0D58E84762B4}" dt="2021-02-16T13:42:40.010" v="802" actId="27803"/>
          <ac:spMkLst>
            <pc:docMk/>
            <pc:sldMk cId="2439389994" sldId="1213"/>
            <ac:spMk id="1105" creationId="{04B35DCF-B10E-43CE-8153-316B81EC3AEA}"/>
          </ac:spMkLst>
        </pc:spChg>
        <pc:spChg chg="mod">
          <ac:chgData name="William Liebenberg" userId="1c72303f2fccb733" providerId="LiveId" clId="{4D9EE624-8889-4C8C-831F-0D58E84762B4}" dt="2021-02-16T13:42:40.010" v="802" actId="27803"/>
          <ac:spMkLst>
            <pc:docMk/>
            <pc:sldMk cId="2439389994" sldId="1213"/>
            <ac:spMk id="1106" creationId="{D949D9B4-4409-4272-807E-D3D5ACAAE8CD}"/>
          </ac:spMkLst>
        </pc:spChg>
        <pc:spChg chg="mod">
          <ac:chgData name="William Liebenberg" userId="1c72303f2fccb733" providerId="LiveId" clId="{4D9EE624-8889-4C8C-831F-0D58E84762B4}" dt="2021-02-16T13:42:40.010" v="802" actId="27803"/>
          <ac:spMkLst>
            <pc:docMk/>
            <pc:sldMk cId="2439389994" sldId="1213"/>
            <ac:spMk id="1107" creationId="{BB68B597-C9DD-4C51-BE74-CDEC8E9EB47C}"/>
          </ac:spMkLst>
        </pc:spChg>
        <pc:spChg chg="mod">
          <ac:chgData name="William Liebenberg" userId="1c72303f2fccb733" providerId="LiveId" clId="{4D9EE624-8889-4C8C-831F-0D58E84762B4}" dt="2021-02-16T13:42:40.010" v="802" actId="27803"/>
          <ac:spMkLst>
            <pc:docMk/>
            <pc:sldMk cId="2439389994" sldId="1213"/>
            <ac:spMk id="1108" creationId="{4E926354-9609-45FB-A63E-BBF2C6459BED}"/>
          </ac:spMkLst>
        </pc:spChg>
        <pc:spChg chg="mod">
          <ac:chgData name="William Liebenberg" userId="1c72303f2fccb733" providerId="LiveId" clId="{4D9EE624-8889-4C8C-831F-0D58E84762B4}" dt="2021-02-16T13:42:40.010" v="802" actId="27803"/>
          <ac:spMkLst>
            <pc:docMk/>
            <pc:sldMk cId="2439389994" sldId="1213"/>
            <ac:spMk id="1109" creationId="{384F73A8-FDFA-4EAF-B6DA-FF7383DE2EB4}"/>
          </ac:spMkLst>
        </pc:spChg>
        <pc:spChg chg="mod">
          <ac:chgData name="William Liebenberg" userId="1c72303f2fccb733" providerId="LiveId" clId="{4D9EE624-8889-4C8C-831F-0D58E84762B4}" dt="2021-02-16T13:42:40.010" v="802" actId="27803"/>
          <ac:spMkLst>
            <pc:docMk/>
            <pc:sldMk cId="2439389994" sldId="1213"/>
            <ac:spMk id="1110" creationId="{11E659C5-0970-4833-AEA2-6AC6188DAC07}"/>
          </ac:spMkLst>
        </pc:spChg>
        <pc:spChg chg="mod">
          <ac:chgData name="William Liebenberg" userId="1c72303f2fccb733" providerId="LiveId" clId="{4D9EE624-8889-4C8C-831F-0D58E84762B4}" dt="2021-02-16T13:42:40.010" v="802" actId="27803"/>
          <ac:spMkLst>
            <pc:docMk/>
            <pc:sldMk cId="2439389994" sldId="1213"/>
            <ac:spMk id="1111" creationId="{809694D6-A705-4544-9D1F-3363D0CC0F4B}"/>
          </ac:spMkLst>
        </pc:spChg>
        <pc:spChg chg="mod">
          <ac:chgData name="William Liebenberg" userId="1c72303f2fccb733" providerId="LiveId" clId="{4D9EE624-8889-4C8C-831F-0D58E84762B4}" dt="2021-02-16T13:42:40.010" v="802" actId="27803"/>
          <ac:spMkLst>
            <pc:docMk/>
            <pc:sldMk cId="2439389994" sldId="1213"/>
            <ac:spMk id="1112" creationId="{0D67837F-08E3-497B-968D-D08680046E53}"/>
          </ac:spMkLst>
        </pc:spChg>
        <pc:spChg chg="mod">
          <ac:chgData name="William Liebenberg" userId="1c72303f2fccb733" providerId="LiveId" clId="{4D9EE624-8889-4C8C-831F-0D58E84762B4}" dt="2021-02-16T13:42:40.010" v="802" actId="27803"/>
          <ac:spMkLst>
            <pc:docMk/>
            <pc:sldMk cId="2439389994" sldId="1213"/>
            <ac:spMk id="1113" creationId="{BDA26147-D5D1-4B17-8CF7-0EBC87C05C63}"/>
          </ac:spMkLst>
        </pc:spChg>
        <pc:spChg chg="mod">
          <ac:chgData name="William Liebenberg" userId="1c72303f2fccb733" providerId="LiveId" clId="{4D9EE624-8889-4C8C-831F-0D58E84762B4}" dt="2021-02-16T13:42:40.010" v="802" actId="27803"/>
          <ac:spMkLst>
            <pc:docMk/>
            <pc:sldMk cId="2439389994" sldId="1213"/>
            <ac:spMk id="1114" creationId="{0183417E-0BA6-4825-B6A3-D5EB92C7B97E}"/>
          </ac:spMkLst>
        </pc:spChg>
        <pc:spChg chg="mod">
          <ac:chgData name="William Liebenberg" userId="1c72303f2fccb733" providerId="LiveId" clId="{4D9EE624-8889-4C8C-831F-0D58E84762B4}" dt="2021-02-16T13:42:40.010" v="802" actId="27803"/>
          <ac:spMkLst>
            <pc:docMk/>
            <pc:sldMk cId="2439389994" sldId="1213"/>
            <ac:spMk id="1115" creationId="{E5A3FB89-AC5A-48BB-AA65-A58AC2D56A31}"/>
          </ac:spMkLst>
        </pc:spChg>
        <pc:spChg chg="mod">
          <ac:chgData name="William Liebenberg" userId="1c72303f2fccb733" providerId="LiveId" clId="{4D9EE624-8889-4C8C-831F-0D58E84762B4}" dt="2021-02-16T13:42:40.010" v="802" actId="27803"/>
          <ac:spMkLst>
            <pc:docMk/>
            <pc:sldMk cId="2439389994" sldId="1213"/>
            <ac:spMk id="1116" creationId="{9CF364D8-F1B1-48DE-AC74-0838718B0DAF}"/>
          </ac:spMkLst>
        </pc:spChg>
        <pc:spChg chg="mod">
          <ac:chgData name="William Liebenberg" userId="1c72303f2fccb733" providerId="LiveId" clId="{4D9EE624-8889-4C8C-831F-0D58E84762B4}" dt="2021-02-16T13:42:40.010" v="802" actId="27803"/>
          <ac:spMkLst>
            <pc:docMk/>
            <pc:sldMk cId="2439389994" sldId="1213"/>
            <ac:spMk id="1117" creationId="{C5DA12D7-6ED7-46AA-ACC3-33BD2DE8A7CB}"/>
          </ac:spMkLst>
        </pc:spChg>
        <pc:spChg chg="mod">
          <ac:chgData name="William Liebenberg" userId="1c72303f2fccb733" providerId="LiveId" clId="{4D9EE624-8889-4C8C-831F-0D58E84762B4}" dt="2021-02-16T13:42:40.010" v="802" actId="27803"/>
          <ac:spMkLst>
            <pc:docMk/>
            <pc:sldMk cId="2439389994" sldId="1213"/>
            <ac:spMk id="1118" creationId="{5EB3CF18-996B-48B8-901F-6140287B9264}"/>
          </ac:spMkLst>
        </pc:spChg>
        <pc:spChg chg="mod">
          <ac:chgData name="William Liebenberg" userId="1c72303f2fccb733" providerId="LiveId" clId="{4D9EE624-8889-4C8C-831F-0D58E84762B4}" dt="2021-02-16T13:42:40.010" v="802" actId="27803"/>
          <ac:spMkLst>
            <pc:docMk/>
            <pc:sldMk cId="2439389994" sldId="1213"/>
            <ac:spMk id="1119" creationId="{3F056F4D-B027-4A5C-9029-06A5282852D2}"/>
          </ac:spMkLst>
        </pc:spChg>
        <pc:spChg chg="mod">
          <ac:chgData name="William Liebenberg" userId="1c72303f2fccb733" providerId="LiveId" clId="{4D9EE624-8889-4C8C-831F-0D58E84762B4}" dt="2021-02-16T13:42:40.010" v="802" actId="27803"/>
          <ac:spMkLst>
            <pc:docMk/>
            <pc:sldMk cId="2439389994" sldId="1213"/>
            <ac:spMk id="1120" creationId="{207B03B9-F76A-4F0D-B61A-CBFEA8940588}"/>
          </ac:spMkLst>
        </pc:spChg>
        <pc:spChg chg="mod">
          <ac:chgData name="William Liebenberg" userId="1c72303f2fccb733" providerId="LiveId" clId="{4D9EE624-8889-4C8C-831F-0D58E84762B4}" dt="2021-02-16T13:42:40.010" v="802" actId="27803"/>
          <ac:spMkLst>
            <pc:docMk/>
            <pc:sldMk cId="2439389994" sldId="1213"/>
            <ac:spMk id="1121" creationId="{33AA9DC1-F788-4488-B752-CF5F52D7BB34}"/>
          </ac:spMkLst>
        </pc:spChg>
        <pc:spChg chg="mod">
          <ac:chgData name="William Liebenberg" userId="1c72303f2fccb733" providerId="LiveId" clId="{4D9EE624-8889-4C8C-831F-0D58E84762B4}" dt="2021-02-16T13:42:40.010" v="802" actId="27803"/>
          <ac:spMkLst>
            <pc:docMk/>
            <pc:sldMk cId="2439389994" sldId="1213"/>
            <ac:spMk id="1122" creationId="{B6370F2A-DAA1-4889-8FA5-AEB1AC762786}"/>
          </ac:spMkLst>
        </pc:spChg>
        <pc:spChg chg="mod">
          <ac:chgData name="William Liebenberg" userId="1c72303f2fccb733" providerId="LiveId" clId="{4D9EE624-8889-4C8C-831F-0D58E84762B4}" dt="2021-02-16T13:42:40.010" v="802" actId="27803"/>
          <ac:spMkLst>
            <pc:docMk/>
            <pc:sldMk cId="2439389994" sldId="1213"/>
            <ac:spMk id="1123" creationId="{F20486B9-FE20-4729-BC31-21E0F02DD449}"/>
          </ac:spMkLst>
        </pc:spChg>
        <pc:spChg chg="mod">
          <ac:chgData name="William Liebenberg" userId="1c72303f2fccb733" providerId="LiveId" clId="{4D9EE624-8889-4C8C-831F-0D58E84762B4}" dt="2021-02-16T13:42:40.010" v="802" actId="27803"/>
          <ac:spMkLst>
            <pc:docMk/>
            <pc:sldMk cId="2439389994" sldId="1213"/>
            <ac:spMk id="1124" creationId="{C9F31FD2-5BE2-4B20-A0CB-25F6F7F30D51}"/>
          </ac:spMkLst>
        </pc:spChg>
        <pc:spChg chg="mod">
          <ac:chgData name="William Liebenberg" userId="1c72303f2fccb733" providerId="LiveId" clId="{4D9EE624-8889-4C8C-831F-0D58E84762B4}" dt="2021-02-16T13:42:40.010" v="802" actId="27803"/>
          <ac:spMkLst>
            <pc:docMk/>
            <pc:sldMk cId="2439389994" sldId="1213"/>
            <ac:spMk id="1125" creationId="{269E5C74-22CE-4D64-A1D3-71282F30FAF8}"/>
          </ac:spMkLst>
        </pc:spChg>
        <pc:spChg chg="mod">
          <ac:chgData name="William Liebenberg" userId="1c72303f2fccb733" providerId="LiveId" clId="{4D9EE624-8889-4C8C-831F-0D58E84762B4}" dt="2021-02-16T13:42:40.010" v="802" actId="27803"/>
          <ac:spMkLst>
            <pc:docMk/>
            <pc:sldMk cId="2439389994" sldId="1213"/>
            <ac:spMk id="1126" creationId="{C604866C-E81A-4AE1-81B1-438E4548150C}"/>
          </ac:spMkLst>
        </pc:spChg>
        <pc:spChg chg="mod">
          <ac:chgData name="William Liebenberg" userId="1c72303f2fccb733" providerId="LiveId" clId="{4D9EE624-8889-4C8C-831F-0D58E84762B4}" dt="2021-02-16T13:42:40.010" v="802" actId="27803"/>
          <ac:spMkLst>
            <pc:docMk/>
            <pc:sldMk cId="2439389994" sldId="1213"/>
            <ac:spMk id="1127" creationId="{457EB643-0090-4C4E-AD93-F5F4EC57195B}"/>
          </ac:spMkLst>
        </pc:spChg>
        <pc:spChg chg="mod">
          <ac:chgData name="William Liebenberg" userId="1c72303f2fccb733" providerId="LiveId" clId="{4D9EE624-8889-4C8C-831F-0D58E84762B4}" dt="2021-02-16T13:42:40.010" v="802" actId="27803"/>
          <ac:spMkLst>
            <pc:docMk/>
            <pc:sldMk cId="2439389994" sldId="1213"/>
            <ac:spMk id="1128" creationId="{E5AB1213-0E72-4BF8-8EAE-49D8A008B676}"/>
          </ac:spMkLst>
        </pc:spChg>
        <pc:spChg chg="mod">
          <ac:chgData name="William Liebenberg" userId="1c72303f2fccb733" providerId="LiveId" clId="{4D9EE624-8889-4C8C-831F-0D58E84762B4}" dt="2021-02-16T13:42:40.010" v="802" actId="27803"/>
          <ac:spMkLst>
            <pc:docMk/>
            <pc:sldMk cId="2439389994" sldId="1213"/>
            <ac:spMk id="1129" creationId="{6B7A16A2-BBF4-4C47-B87E-7FB9590AA56A}"/>
          </ac:spMkLst>
        </pc:spChg>
        <pc:spChg chg="mod">
          <ac:chgData name="William Liebenberg" userId="1c72303f2fccb733" providerId="LiveId" clId="{4D9EE624-8889-4C8C-831F-0D58E84762B4}" dt="2021-02-16T13:42:40.010" v="802" actId="27803"/>
          <ac:spMkLst>
            <pc:docMk/>
            <pc:sldMk cId="2439389994" sldId="1213"/>
            <ac:spMk id="1130" creationId="{2FE02E88-59F7-4C94-A037-24C2E5C8E075}"/>
          </ac:spMkLst>
        </pc:spChg>
        <pc:spChg chg="mod">
          <ac:chgData name="William Liebenberg" userId="1c72303f2fccb733" providerId="LiveId" clId="{4D9EE624-8889-4C8C-831F-0D58E84762B4}" dt="2021-02-16T13:42:40.010" v="802" actId="27803"/>
          <ac:spMkLst>
            <pc:docMk/>
            <pc:sldMk cId="2439389994" sldId="1213"/>
            <ac:spMk id="1131" creationId="{FAD9A784-790E-48A9-A81C-E17BABDA381E}"/>
          </ac:spMkLst>
        </pc:spChg>
        <pc:spChg chg="mod">
          <ac:chgData name="William Liebenberg" userId="1c72303f2fccb733" providerId="LiveId" clId="{4D9EE624-8889-4C8C-831F-0D58E84762B4}" dt="2021-02-16T13:42:40.010" v="802" actId="27803"/>
          <ac:spMkLst>
            <pc:docMk/>
            <pc:sldMk cId="2439389994" sldId="1213"/>
            <ac:spMk id="1132" creationId="{637D9619-11B1-48BC-9475-59EA0A55E4DC}"/>
          </ac:spMkLst>
        </pc:spChg>
        <pc:spChg chg="mod">
          <ac:chgData name="William Liebenberg" userId="1c72303f2fccb733" providerId="LiveId" clId="{4D9EE624-8889-4C8C-831F-0D58E84762B4}" dt="2021-02-16T13:42:40.010" v="802" actId="27803"/>
          <ac:spMkLst>
            <pc:docMk/>
            <pc:sldMk cId="2439389994" sldId="1213"/>
            <ac:spMk id="1133" creationId="{81CABC3E-499D-447E-B250-D95B753F98C3}"/>
          </ac:spMkLst>
        </pc:spChg>
        <pc:spChg chg="mod">
          <ac:chgData name="William Liebenberg" userId="1c72303f2fccb733" providerId="LiveId" clId="{4D9EE624-8889-4C8C-831F-0D58E84762B4}" dt="2021-02-16T13:42:40.010" v="802" actId="27803"/>
          <ac:spMkLst>
            <pc:docMk/>
            <pc:sldMk cId="2439389994" sldId="1213"/>
            <ac:spMk id="1134" creationId="{E9C50DC2-1663-4719-BCBE-408DC7F5C5AA}"/>
          </ac:spMkLst>
        </pc:spChg>
        <pc:spChg chg="mod">
          <ac:chgData name="William Liebenberg" userId="1c72303f2fccb733" providerId="LiveId" clId="{4D9EE624-8889-4C8C-831F-0D58E84762B4}" dt="2021-02-16T13:42:40.010" v="802" actId="27803"/>
          <ac:spMkLst>
            <pc:docMk/>
            <pc:sldMk cId="2439389994" sldId="1213"/>
            <ac:spMk id="1135" creationId="{484D3BFC-23DD-4F9D-A1CB-D6730DD5D1FB}"/>
          </ac:spMkLst>
        </pc:spChg>
        <pc:spChg chg="mod">
          <ac:chgData name="William Liebenberg" userId="1c72303f2fccb733" providerId="LiveId" clId="{4D9EE624-8889-4C8C-831F-0D58E84762B4}" dt="2021-02-16T13:42:40.010" v="802" actId="27803"/>
          <ac:spMkLst>
            <pc:docMk/>
            <pc:sldMk cId="2439389994" sldId="1213"/>
            <ac:spMk id="1136" creationId="{72DFDD11-9E9C-435F-B6A1-6FA24A166F26}"/>
          </ac:spMkLst>
        </pc:spChg>
        <pc:spChg chg="mod">
          <ac:chgData name="William Liebenberg" userId="1c72303f2fccb733" providerId="LiveId" clId="{4D9EE624-8889-4C8C-831F-0D58E84762B4}" dt="2021-02-16T13:42:40.010" v="802" actId="27803"/>
          <ac:spMkLst>
            <pc:docMk/>
            <pc:sldMk cId="2439389994" sldId="1213"/>
            <ac:spMk id="1137" creationId="{23190083-661D-4BBF-A413-EAE194F08276}"/>
          </ac:spMkLst>
        </pc:spChg>
        <pc:spChg chg="mod">
          <ac:chgData name="William Liebenberg" userId="1c72303f2fccb733" providerId="LiveId" clId="{4D9EE624-8889-4C8C-831F-0D58E84762B4}" dt="2021-02-16T13:42:40.010" v="802" actId="27803"/>
          <ac:spMkLst>
            <pc:docMk/>
            <pc:sldMk cId="2439389994" sldId="1213"/>
            <ac:spMk id="1138" creationId="{56AB4595-9652-4A56-8BF8-1C7418714F01}"/>
          </ac:spMkLst>
        </pc:spChg>
        <pc:spChg chg="mod">
          <ac:chgData name="William Liebenberg" userId="1c72303f2fccb733" providerId="LiveId" clId="{4D9EE624-8889-4C8C-831F-0D58E84762B4}" dt="2021-02-16T13:42:40.010" v="802" actId="27803"/>
          <ac:spMkLst>
            <pc:docMk/>
            <pc:sldMk cId="2439389994" sldId="1213"/>
            <ac:spMk id="1139" creationId="{10A806CA-DCF9-4490-ADB9-FCC7FE7DA01B}"/>
          </ac:spMkLst>
        </pc:spChg>
        <pc:spChg chg="mod">
          <ac:chgData name="William Liebenberg" userId="1c72303f2fccb733" providerId="LiveId" clId="{4D9EE624-8889-4C8C-831F-0D58E84762B4}" dt="2021-02-16T13:42:40.010" v="802" actId="27803"/>
          <ac:spMkLst>
            <pc:docMk/>
            <pc:sldMk cId="2439389994" sldId="1213"/>
            <ac:spMk id="1140" creationId="{0B7E809C-9313-49A6-9AEE-49CB1D4B6B4F}"/>
          </ac:spMkLst>
        </pc:spChg>
        <pc:spChg chg="mod">
          <ac:chgData name="William Liebenberg" userId="1c72303f2fccb733" providerId="LiveId" clId="{4D9EE624-8889-4C8C-831F-0D58E84762B4}" dt="2021-02-16T13:42:40.010" v="802" actId="27803"/>
          <ac:spMkLst>
            <pc:docMk/>
            <pc:sldMk cId="2439389994" sldId="1213"/>
            <ac:spMk id="1141" creationId="{95062250-3E43-43F4-A6F5-D004091CC4E9}"/>
          </ac:spMkLst>
        </pc:spChg>
        <pc:spChg chg="mod">
          <ac:chgData name="William Liebenberg" userId="1c72303f2fccb733" providerId="LiveId" clId="{4D9EE624-8889-4C8C-831F-0D58E84762B4}" dt="2021-02-16T13:42:40.010" v="802" actId="27803"/>
          <ac:spMkLst>
            <pc:docMk/>
            <pc:sldMk cId="2439389994" sldId="1213"/>
            <ac:spMk id="1142" creationId="{F02612FC-D45C-477A-9219-B21220908641}"/>
          </ac:spMkLst>
        </pc:spChg>
        <pc:spChg chg="mod">
          <ac:chgData name="William Liebenberg" userId="1c72303f2fccb733" providerId="LiveId" clId="{4D9EE624-8889-4C8C-831F-0D58E84762B4}" dt="2021-02-16T13:42:40.010" v="802" actId="27803"/>
          <ac:spMkLst>
            <pc:docMk/>
            <pc:sldMk cId="2439389994" sldId="1213"/>
            <ac:spMk id="1143" creationId="{3849D320-653B-4F13-9689-3C6251D66A44}"/>
          </ac:spMkLst>
        </pc:spChg>
        <pc:spChg chg="mod">
          <ac:chgData name="William Liebenberg" userId="1c72303f2fccb733" providerId="LiveId" clId="{4D9EE624-8889-4C8C-831F-0D58E84762B4}" dt="2021-02-16T13:42:40.010" v="802" actId="27803"/>
          <ac:spMkLst>
            <pc:docMk/>
            <pc:sldMk cId="2439389994" sldId="1213"/>
            <ac:spMk id="1144" creationId="{71848320-168F-45E7-983A-6B73E9347CB0}"/>
          </ac:spMkLst>
        </pc:spChg>
        <pc:spChg chg="mod">
          <ac:chgData name="William Liebenberg" userId="1c72303f2fccb733" providerId="LiveId" clId="{4D9EE624-8889-4C8C-831F-0D58E84762B4}" dt="2021-02-16T13:42:40.010" v="802" actId="27803"/>
          <ac:spMkLst>
            <pc:docMk/>
            <pc:sldMk cId="2439389994" sldId="1213"/>
            <ac:spMk id="1145" creationId="{3AB897C0-B456-4D62-A1D3-3CD0047F5A39}"/>
          </ac:spMkLst>
        </pc:spChg>
        <pc:spChg chg="mod">
          <ac:chgData name="William Liebenberg" userId="1c72303f2fccb733" providerId="LiveId" clId="{4D9EE624-8889-4C8C-831F-0D58E84762B4}" dt="2021-02-16T13:42:40.010" v="802" actId="27803"/>
          <ac:spMkLst>
            <pc:docMk/>
            <pc:sldMk cId="2439389994" sldId="1213"/>
            <ac:spMk id="1146" creationId="{D9D7B98D-85BC-4B48-B4FF-381CE790528C}"/>
          </ac:spMkLst>
        </pc:spChg>
        <pc:spChg chg="mod">
          <ac:chgData name="William Liebenberg" userId="1c72303f2fccb733" providerId="LiveId" clId="{4D9EE624-8889-4C8C-831F-0D58E84762B4}" dt="2021-02-16T13:42:40.010" v="802" actId="27803"/>
          <ac:spMkLst>
            <pc:docMk/>
            <pc:sldMk cId="2439389994" sldId="1213"/>
            <ac:spMk id="1147" creationId="{151B6EF7-52D0-41C8-BFEA-DAF733F034D5}"/>
          </ac:spMkLst>
        </pc:spChg>
        <pc:spChg chg="mod">
          <ac:chgData name="William Liebenberg" userId="1c72303f2fccb733" providerId="LiveId" clId="{4D9EE624-8889-4C8C-831F-0D58E84762B4}" dt="2021-02-16T13:42:40.010" v="802" actId="27803"/>
          <ac:spMkLst>
            <pc:docMk/>
            <pc:sldMk cId="2439389994" sldId="1213"/>
            <ac:spMk id="1148" creationId="{6FB01BAB-ADEC-44E6-A506-2C6FF63E82DD}"/>
          </ac:spMkLst>
        </pc:spChg>
        <pc:spChg chg="mod">
          <ac:chgData name="William Liebenberg" userId="1c72303f2fccb733" providerId="LiveId" clId="{4D9EE624-8889-4C8C-831F-0D58E84762B4}" dt="2021-02-16T13:42:40.010" v="802" actId="27803"/>
          <ac:spMkLst>
            <pc:docMk/>
            <pc:sldMk cId="2439389994" sldId="1213"/>
            <ac:spMk id="1149" creationId="{D97ABCE3-20F8-4FFB-8A27-F33A05B6CA89}"/>
          </ac:spMkLst>
        </pc:spChg>
        <pc:spChg chg="mod">
          <ac:chgData name="William Liebenberg" userId="1c72303f2fccb733" providerId="LiveId" clId="{4D9EE624-8889-4C8C-831F-0D58E84762B4}" dt="2021-02-16T13:42:40.010" v="802" actId="27803"/>
          <ac:spMkLst>
            <pc:docMk/>
            <pc:sldMk cId="2439389994" sldId="1213"/>
            <ac:spMk id="1150" creationId="{F6A01FDE-2247-4796-AE4A-1309FDF64328}"/>
          </ac:spMkLst>
        </pc:spChg>
        <pc:spChg chg="mod">
          <ac:chgData name="William Liebenberg" userId="1c72303f2fccb733" providerId="LiveId" clId="{4D9EE624-8889-4C8C-831F-0D58E84762B4}" dt="2021-02-16T13:42:40.010" v="802" actId="27803"/>
          <ac:spMkLst>
            <pc:docMk/>
            <pc:sldMk cId="2439389994" sldId="1213"/>
            <ac:spMk id="1151" creationId="{1C9CB074-5436-49E3-AB80-CE1483977924}"/>
          </ac:spMkLst>
        </pc:spChg>
        <pc:spChg chg="mod">
          <ac:chgData name="William Liebenberg" userId="1c72303f2fccb733" providerId="LiveId" clId="{4D9EE624-8889-4C8C-831F-0D58E84762B4}" dt="2021-02-16T13:42:40.010" v="802" actId="27803"/>
          <ac:spMkLst>
            <pc:docMk/>
            <pc:sldMk cId="2439389994" sldId="1213"/>
            <ac:spMk id="1152" creationId="{9BB28E4B-C175-4892-BC4C-74DC34C0B5DF}"/>
          </ac:spMkLst>
        </pc:spChg>
        <pc:spChg chg="mod">
          <ac:chgData name="William Liebenberg" userId="1c72303f2fccb733" providerId="LiveId" clId="{4D9EE624-8889-4C8C-831F-0D58E84762B4}" dt="2021-02-16T13:42:40.010" v="802" actId="27803"/>
          <ac:spMkLst>
            <pc:docMk/>
            <pc:sldMk cId="2439389994" sldId="1213"/>
            <ac:spMk id="1153" creationId="{ACC3D677-CC31-4799-AB3D-D5FAABCE739F}"/>
          </ac:spMkLst>
        </pc:spChg>
        <pc:spChg chg="mod">
          <ac:chgData name="William Liebenberg" userId="1c72303f2fccb733" providerId="LiveId" clId="{4D9EE624-8889-4C8C-831F-0D58E84762B4}" dt="2021-02-16T13:42:40.010" v="802" actId="27803"/>
          <ac:spMkLst>
            <pc:docMk/>
            <pc:sldMk cId="2439389994" sldId="1213"/>
            <ac:spMk id="1154" creationId="{51DFF9DD-1A12-4D4B-97FA-50CF7D79F989}"/>
          </ac:spMkLst>
        </pc:spChg>
        <pc:spChg chg="mod">
          <ac:chgData name="William Liebenberg" userId="1c72303f2fccb733" providerId="LiveId" clId="{4D9EE624-8889-4C8C-831F-0D58E84762B4}" dt="2021-02-16T13:42:40.010" v="802" actId="27803"/>
          <ac:spMkLst>
            <pc:docMk/>
            <pc:sldMk cId="2439389994" sldId="1213"/>
            <ac:spMk id="1155" creationId="{C3059C3E-451D-4568-813C-9F0A1BF05F1E}"/>
          </ac:spMkLst>
        </pc:spChg>
        <pc:spChg chg="mod">
          <ac:chgData name="William Liebenberg" userId="1c72303f2fccb733" providerId="LiveId" clId="{4D9EE624-8889-4C8C-831F-0D58E84762B4}" dt="2021-02-16T13:42:40.010" v="802" actId="27803"/>
          <ac:spMkLst>
            <pc:docMk/>
            <pc:sldMk cId="2439389994" sldId="1213"/>
            <ac:spMk id="1156" creationId="{67AEC3AD-6DAE-477D-928D-145B0FEF99D8}"/>
          </ac:spMkLst>
        </pc:spChg>
        <pc:spChg chg="mod">
          <ac:chgData name="William Liebenberg" userId="1c72303f2fccb733" providerId="LiveId" clId="{4D9EE624-8889-4C8C-831F-0D58E84762B4}" dt="2021-02-16T13:42:40.010" v="802" actId="27803"/>
          <ac:spMkLst>
            <pc:docMk/>
            <pc:sldMk cId="2439389994" sldId="1213"/>
            <ac:spMk id="1157" creationId="{BBDA5C88-3E15-48E3-AF7D-B6BBF21D4454}"/>
          </ac:spMkLst>
        </pc:spChg>
        <pc:spChg chg="mod">
          <ac:chgData name="William Liebenberg" userId="1c72303f2fccb733" providerId="LiveId" clId="{4D9EE624-8889-4C8C-831F-0D58E84762B4}" dt="2021-02-16T13:42:40.010" v="802" actId="27803"/>
          <ac:spMkLst>
            <pc:docMk/>
            <pc:sldMk cId="2439389994" sldId="1213"/>
            <ac:spMk id="1158" creationId="{67F2F680-854D-4CCC-B9CF-7E1E68523C58}"/>
          </ac:spMkLst>
        </pc:spChg>
        <pc:spChg chg="mod">
          <ac:chgData name="William Liebenberg" userId="1c72303f2fccb733" providerId="LiveId" clId="{4D9EE624-8889-4C8C-831F-0D58E84762B4}" dt="2021-02-16T13:42:40.010" v="802" actId="27803"/>
          <ac:spMkLst>
            <pc:docMk/>
            <pc:sldMk cId="2439389994" sldId="1213"/>
            <ac:spMk id="1159" creationId="{8DE00A3C-29D0-40E7-86FD-ADD0477BEBE9}"/>
          </ac:spMkLst>
        </pc:spChg>
        <pc:spChg chg="mod">
          <ac:chgData name="William Liebenberg" userId="1c72303f2fccb733" providerId="LiveId" clId="{4D9EE624-8889-4C8C-831F-0D58E84762B4}" dt="2021-02-16T13:42:40.010" v="802" actId="27803"/>
          <ac:spMkLst>
            <pc:docMk/>
            <pc:sldMk cId="2439389994" sldId="1213"/>
            <ac:spMk id="1160" creationId="{D123E577-789A-460D-BB1E-C1D3970BC6C8}"/>
          </ac:spMkLst>
        </pc:spChg>
        <pc:spChg chg="mod">
          <ac:chgData name="William Liebenberg" userId="1c72303f2fccb733" providerId="LiveId" clId="{4D9EE624-8889-4C8C-831F-0D58E84762B4}" dt="2021-02-16T13:42:40.010" v="802" actId="27803"/>
          <ac:spMkLst>
            <pc:docMk/>
            <pc:sldMk cId="2439389994" sldId="1213"/>
            <ac:spMk id="1161" creationId="{4F979D98-DE7C-4DFC-B981-EEF7259FC8F0}"/>
          </ac:spMkLst>
        </pc:spChg>
        <pc:spChg chg="mod">
          <ac:chgData name="William Liebenberg" userId="1c72303f2fccb733" providerId="LiveId" clId="{4D9EE624-8889-4C8C-831F-0D58E84762B4}" dt="2021-02-16T13:42:40.010" v="802" actId="27803"/>
          <ac:spMkLst>
            <pc:docMk/>
            <pc:sldMk cId="2439389994" sldId="1213"/>
            <ac:spMk id="1162" creationId="{EB954C5B-233B-44D2-994D-3484826AE1A0}"/>
          </ac:spMkLst>
        </pc:spChg>
        <pc:spChg chg="mod">
          <ac:chgData name="William Liebenberg" userId="1c72303f2fccb733" providerId="LiveId" clId="{4D9EE624-8889-4C8C-831F-0D58E84762B4}" dt="2021-02-16T13:42:40.010" v="802" actId="27803"/>
          <ac:spMkLst>
            <pc:docMk/>
            <pc:sldMk cId="2439389994" sldId="1213"/>
            <ac:spMk id="1163" creationId="{B54593CC-A25A-4EE3-987A-C606144F0429}"/>
          </ac:spMkLst>
        </pc:spChg>
        <pc:spChg chg="mod">
          <ac:chgData name="William Liebenberg" userId="1c72303f2fccb733" providerId="LiveId" clId="{4D9EE624-8889-4C8C-831F-0D58E84762B4}" dt="2021-02-16T13:42:40.010" v="802" actId="27803"/>
          <ac:spMkLst>
            <pc:docMk/>
            <pc:sldMk cId="2439389994" sldId="1213"/>
            <ac:spMk id="1164" creationId="{5F152EB4-B657-40A4-A90E-4A72A3A0D2FE}"/>
          </ac:spMkLst>
        </pc:spChg>
        <pc:spChg chg="mod">
          <ac:chgData name="William Liebenberg" userId="1c72303f2fccb733" providerId="LiveId" clId="{4D9EE624-8889-4C8C-831F-0D58E84762B4}" dt="2021-02-16T13:42:40.010" v="802" actId="27803"/>
          <ac:spMkLst>
            <pc:docMk/>
            <pc:sldMk cId="2439389994" sldId="1213"/>
            <ac:spMk id="1165" creationId="{01CE4DFB-7180-48E6-AAA2-6406757600A1}"/>
          </ac:spMkLst>
        </pc:spChg>
        <pc:spChg chg="mod">
          <ac:chgData name="William Liebenberg" userId="1c72303f2fccb733" providerId="LiveId" clId="{4D9EE624-8889-4C8C-831F-0D58E84762B4}" dt="2021-02-16T13:42:40.010" v="802" actId="27803"/>
          <ac:spMkLst>
            <pc:docMk/>
            <pc:sldMk cId="2439389994" sldId="1213"/>
            <ac:spMk id="1166" creationId="{C061EE8A-F901-4AB1-AE17-EE330F113F8E}"/>
          </ac:spMkLst>
        </pc:spChg>
        <pc:spChg chg="mod">
          <ac:chgData name="William Liebenberg" userId="1c72303f2fccb733" providerId="LiveId" clId="{4D9EE624-8889-4C8C-831F-0D58E84762B4}" dt="2021-02-16T13:42:40.010" v="802" actId="27803"/>
          <ac:spMkLst>
            <pc:docMk/>
            <pc:sldMk cId="2439389994" sldId="1213"/>
            <ac:spMk id="1167" creationId="{1C8BA131-ED08-45FC-A0F8-167286EBD9D0}"/>
          </ac:spMkLst>
        </pc:spChg>
        <pc:spChg chg="mod">
          <ac:chgData name="William Liebenberg" userId="1c72303f2fccb733" providerId="LiveId" clId="{4D9EE624-8889-4C8C-831F-0D58E84762B4}" dt="2021-02-16T13:42:40.010" v="802" actId="27803"/>
          <ac:spMkLst>
            <pc:docMk/>
            <pc:sldMk cId="2439389994" sldId="1213"/>
            <ac:spMk id="1168" creationId="{32F50DF8-08B8-4866-A3D8-82A95CD5B1A0}"/>
          </ac:spMkLst>
        </pc:spChg>
        <pc:spChg chg="mod">
          <ac:chgData name="William Liebenberg" userId="1c72303f2fccb733" providerId="LiveId" clId="{4D9EE624-8889-4C8C-831F-0D58E84762B4}" dt="2021-02-16T13:42:40.010" v="802" actId="27803"/>
          <ac:spMkLst>
            <pc:docMk/>
            <pc:sldMk cId="2439389994" sldId="1213"/>
            <ac:spMk id="1169" creationId="{58A572AE-F709-4ABE-A1BA-63CE6E842570}"/>
          </ac:spMkLst>
        </pc:spChg>
        <pc:spChg chg="mod">
          <ac:chgData name="William Liebenberg" userId="1c72303f2fccb733" providerId="LiveId" clId="{4D9EE624-8889-4C8C-831F-0D58E84762B4}" dt="2021-02-16T13:42:40.010" v="802" actId="27803"/>
          <ac:spMkLst>
            <pc:docMk/>
            <pc:sldMk cId="2439389994" sldId="1213"/>
            <ac:spMk id="1170" creationId="{2435DC74-A44D-4660-B020-B13519F052D8}"/>
          </ac:spMkLst>
        </pc:spChg>
        <pc:spChg chg="mod">
          <ac:chgData name="William Liebenberg" userId="1c72303f2fccb733" providerId="LiveId" clId="{4D9EE624-8889-4C8C-831F-0D58E84762B4}" dt="2021-02-16T13:42:40.010" v="802" actId="27803"/>
          <ac:spMkLst>
            <pc:docMk/>
            <pc:sldMk cId="2439389994" sldId="1213"/>
            <ac:spMk id="1171" creationId="{5023F37B-38FD-43E2-A167-059356364015}"/>
          </ac:spMkLst>
        </pc:spChg>
        <pc:spChg chg="mod">
          <ac:chgData name="William Liebenberg" userId="1c72303f2fccb733" providerId="LiveId" clId="{4D9EE624-8889-4C8C-831F-0D58E84762B4}" dt="2021-02-16T13:42:40.010" v="802" actId="27803"/>
          <ac:spMkLst>
            <pc:docMk/>
            <pc:sldMk cId="2439389994" sldId="1213"/>
            <ac:spMk id="1172" creationId="{AAD3C581-32C9-456C-A1AB-60B0A12E5BEE}"/>
          </ac:spMkLst>
        </pc:spChg>
        <pc:spChg chg="mod">
          <ac:chgData name="William Liebenberg" userId="1c72303f2fccb733" providerId="LiveId" clId="{4D9EE624-8889-4C8C-831F-0D58E84762B4}" dt="2021-02-16T13:42:40.010" v="802" actId="27803"/>
          <ac:spMkLst>
            <pc:docMk/>
            <pc:sldMk cId="2439389994" sldId="1213"/>
            <ac:spMk id="1173" creationId="{2D92B251-FBA7-43C3-B86C-3C48B4C1A04F}"/>
          </ac:spMkLst>
        </pc:spChg>
        <pc:spChg chg="mod">
          <ac:chgData name="William Liebenberg" userId="1c72303f2fccb733" providerId="LiveId" clId="{4D9EE624-8889-4C8C-831F-0D58E84762B4}" dt="2021-02-16T13:42:40.010" v="802" actId="27803"/>
          <ac:spMkLst>
            <pc:docMk/>
            <pc:sldMk cId="2439389994" sldId="1213"/>
            <ac:spMk id="1174" creationId="{C48017F2-A220-427C-A2AB-D7ED93490D7E}"/>
          </ac:spMkLst>
        </pc:spChg>
        <pc:spChg chg="mod">
          <ac:chgData name="William Liebenberg" userId="1c72303f2fccb733" providerId="LiveId" clId="{4D9EE624-8889-4C8C-831F-0D58E84762B4}" dt="2021-02-16T13:42:40.010" v="802" actId="27803"/>
          <ac:spMkLst>
            <pc:docMk/>
            <pc:sldMk cId="2439389994" sldId="1213"/>
            <ac:spMk id="1175" creationId="{B65AB8F6-5372-4DAB-A635-95198713E075}"/>
          </ac:spMkLst>
        </pc:spChg>
        <pc:spChg chg="mod">
          <ac:chgData name="William Liebenberg" userId="1c72303f2fccb733" providerId="LiveId" clId="{4D9EE624-8889-4C8C-831F-0D58E84762B4}" dt="2021-02-16T13:42:40.010" v="802" actId="27803"/>
          <ac:spMkLst>
            <pc:docMk/>
            <pc:sldMk cId="2439389994" sldId="1213"/>
            <ac:spMk id="1176" creationId="{23A8EE17-15D4-4F08-8F1F-FFFBEF130800}"/>
          </ac:spMkLst>
        </pc:spChg>
        <pc:spChg chg="mod">
          <ac:chgData name="William Liebenberg" userId="1c72303f2fccb733" providerId="LiveId" clId="{4D9EE624-8889-4C8C-831F-0D58E84762B4}" dt="2021-02-16T13:42:40.010" v="802" actId="27803"/>
          <ac:spMkLst>
            <pc:docMk/>
            <pc:sldMk cId="2439389994" sldId="1213"/>
            <ac:spMk id="1177" creationId="{677652ED-E2C5-4087-A582-C8D655138585}"/>
          </ac:spMkLst>
        </pc:spChg>
        <pc:spChg chg="mod">
          <ac:chgData name="William Liebenberg" userId="1c72303f2fccb733" providerId="LiveId" clId="{4D9EE624-8889-4C8C-831F-0D58E84762B4}" dt="2021-02-16T13:42:40.010" v="802" actId="27803"/>
          <ac:spMkLst>
            <pc:docMk/>
            <pc:sldMk cId="2439389994" sldId="1213"/>
            <ac:spMk id="1178" creationId="{92777F10-9940-4663-9A16-6D73240020E4}"/>
          </ac:spMkLst>
        </pc:spChg>
        <pc:spChg chg="mod">
          <ac:chgData name="William Liebenberg" userId="1c72303f2fccb733" providerId="LiveId" clId="{4D9EE624-8889-4C8C-831F-0D58E84762B4}" dt="2021-02-16T13:42:40.010" v="802" actId="27803"/>
          <ac:spMkLst>
            <pc:docMk/>
            <pc:sldMk cId="2439389994" sldId="1213"/>
            <ac:spMk id="1179" creationId="{834BE7DC-622B-48EA-94C1-42BCC990576F}"/>
          </ac:spMkLst>
        </pc:spChg>
        <pc:spChg chg="mod">
          <ac:chgData name="William Liebenberg" userId="1c72303f2fccb733" providerId="LiveId" clId="{4D9EE624-8889-4C8C-831F-0D58E84762B4}" dt="2021-02-16T13:42:40.010" v="802" actId="27803"/>
          <ac:spMkLst>
            <pc:docMk/>
            <pc:sldMk cId="2439389994" sldId="1213"/>
            <ac:spMk id="1180" creationId="{898AE6FF-F544-41AE-AE9D-F2B4C8F33183}"/>
          </ac:spMkLst>
        </pc:spChg>
        <pc:spChg chg="mod">
          <ac:chgData name="William Liebenberg" userId="1c72303f2fccb733" providerId="LiveId" clId="{4D9EE624-8889-4C8C-831F-0D58E84762B4}" dt="2021-02-16T13:42:40.010" v="802" actId="27803"/>
          <ac:spMkLst>
            <pc:docMk/>
            <pc:sldMk cId="2439389994" sldId="1213"/>
            <ac:spMk id="1181" creationId="{6E97E61A-8479-4B75-9952-E488B6B6C387}"/>
          </ac:spMkLst>
        </pc:spChg>
        <pc:spChg chg="mod">
          <ac:chgData name="William Liebenberg" userId="1c72303f2fccb733" providerId="LiveId" clId="{4D9EE624-8889-4C8C-831F-0D58E84762B4}" dt="2021-02-16T13:42:40.010" v="802" actId="27803"/>
          <ac:spMkLst>
            <pc:docMk/>
            <pc:sldMk cId="2439389994" sldId="1213"/>
            <ac:spMk id="1182" creationId="{51444BF5-7165-4D47-89AC-BB5D13A4BC69}"/>
          </ac:spMkLst>
        </pc:spChg>
        <pc:spChg chg="mod">
          <ac:chgData name="William Liebenberg" userId="1c72303f2fccb733" providerId="LiveId" clId="{4D9EE624-8889-4C8C-831F-0D58E84762B4}" dt="2021-02-16T13:42:40.010" v="802" actId="27803"/>
          <ac:spMkLst>
            <pc:docMk/>
            <pc:sldMk cId="2439389994" sldId="1213"/>
            <ac:spMk id="1183" creationId="{17272EE5-3218-4758-BBE4-27A632D28FB2}"/>
          </ac:spMkLst>
        </pc:spChg>
        <pc:spChg chg="mod">
          <ac:chgData name="William Liebenberg" userId="1c72303f2fccb733" providerId="LiveId" clId="{4D9EE624-8889-4C8C-831F-0D58E84762B4}" dt="2021-02-16T13:42:40.010" v="802" actId="27803"/>
          <ac:spMkLst>
            <pc:docMk/>
            <pc:sldMk cId="2439389994" sldId="1213"/>
            <ac:spMk id="1184" creationId="{2140D20C-6336-4E6D-A74F-5070C00376C2}"/>
          </ac:spMkLst>
        </pc:spChg>
        <pc:spChg chg="mod">
          <ac:chgData name="William Liebenberg" userId="1c72303f2fccb733" providerId="LiveId" clId="{4D9EE624-8889-4C8C-831F-0D58E84762B4}" dt="2021-02-16T13:42:40.010" v="802" actId="27803"/>
          <ac:spMkLst>
            <pc:docMk/>
            <pc:sldMk cId="2439389994" sldId="1213"/>
            <ac:spMk id="1185" creationId="{5E0586A4-31C9-428B-98E9-7FBAFCCE8E2C}"/>
          </ac:spMkLst>
        </pc:spChg>
        <pc:spChg chg="mod">
          <ac:chgData name="William Liebenberg" userId="1c72303f2fccb733" providerId="LiveId" clId="{4D9EE624-8889-4C8C-831F-0D58E84762B4}" dt="2021-02-16T13:42:40.010" v="802" actId="27803"/>
          <ac:spMkLst>
            <pc:docMk/>
            <pc:sldMk cId="2439389994" sldId="1213"/>
            <ac:spMk id="1186" creationId="{BB4238BF-5B68-46B1-A4AC-FE38B573AE8C}"/>
          </ac:spMkLst>
        </pc:spChg>
        <pc:spChg chg="mod">
          <ac:chgData name="William Liebenberg" userId="1c72303f2fccb733" providerId="LiveId" clId="{4D9EE624-8889-4C8C-831F-0D58E84762B4}" dt="2021-02-16T13:42:40.010" v="802" actId="27803"/>
          <ac:spMkLst>
            <pc:docMk/>
            <pc:sldMk cId="2439389994" sldId="1213"/>
            <ac:spMk id="1187" creationId="{FDFD45EA-2CD0-4C2F-B542-6A53C72A9143}"/>
          </ac:spMkLst>
        </pc:spChg>
        <pc:spChg chg="mod">
          <ac:chgData name="William Liebenberg" userId="1c72303f2fccb733" providerId="LiveId" clId="{4D9EE624-8889-4C8C-831F-0D58E84762B4}" dt="2021-02-16T13:42:40.010" v="802" actId="27803"/>
          <ac:spMkLst>
            <pc:docMk/>
            <pc:sldMk cId="2439389994" sldId="1213"/>
            <ac:spMk id="1188" creationId="{C36CB113-5C0E-48D1-99BF-8AA654B42EFF}"/>
          </ac:spMkLst>
        </pc:spChg>
        <pc:spChg chg="mod">
          <ac:chgData name="William Liebenberg" userId="1c72303f2fccb733" providerId="LiveId" clId="{4D9EE624-8889-4C8C-831F-0D58E84762B4}" dt="2021-02-16T13:42:40.010" v="802" actId="27803"/>
          <ac:spMkLst>
            <pc:docMk/>
            <pc:sldMk cId="2439389994" sldId="1213"/>
            <ac:spMk id="1189" creationId="{FDAE7BEB-3F16-453C-9AAB-A30077BEFE54}"/>
          </ac:spMkLst>
        </pc:spChg>
        <pc:spChg chg="mod">
          <ac:chgData name="William Liebenberg" userId="1c72303f2fccb733" providerId="LiveId" clId="{4D9EE624-8889-4C8C-831F-0D58E84762B4}" dt="2021-02-16T13:42:40.010" v="802" actId="27803"/>
          <ac:spMkLst>
            <pc:docMk/>
            <pc:sldMk cId="2439389994" sldId="1213"/>
            <ac:spMk id="1190" creationId="{93F76582-778E-455C-A5BE-0B4B80CD4777}"/>
          </ac:spMkLst>
        </pc:spChg>
        <pc:spChg chg="mod">
          <ac:chgData name="William Liebenberg" userId="1c72303f2fccb733" providerId="LiveId" clId="{4D9EE624-8889-4C8C-831F-0D58E84762B4}" dt="2021-02-16T13:42:40.010" v="802" actId="27803"/>
          <ac:spMkLst>
            <pc:docMk/>
            <pc:sldMk cId="2439389994" sldId="1213"/>
            <ac:spMk id="1191" creationId="{8CF1DEAF-5231-4FE7-86BC-606FDB93124F}"/>
          </ac:spMkLst>
        </pc:spChg>
        <pc:spChg chg="mod">
          <ac:chgData name="William Liebenberg" userId="1c72303f2fccb733" providerId="LiveId" clId="{4D9EE624-8889-4C8C-831F-0D58E84762B4}" dt="2021-02-16T13:42:40.010" v="802" actId="27803"/>
          <ac:spMkLst>
            <pc:docMk/>
            <pc:sldMk cId="2439389994" sldId="1213"/>
            <ac:spMk id="1192" creationId="{659F525A-248E-4E60-879E-6CC9AC9B0F6B}"/>
          </ac:spMkLst>
        </pc:spChg>
        <pc:spChg chg="mod">
          <ac:chgData name="William Liebenberg" userId="1c72303f2fccb733" providerId="LiveId" clId="{4D9EE624-8889-4C8C-831F-0D58E84762B4}" dt="2021-02-16T13:42:40.010" v="802" actId="27803"/>
          <ac:spMkLst>
            <pc:docMk/>
            <pc:sldMk cId="2439389994" sldId="1213"/>
            <ac:spMk id="1193" creationId="{118C2B91-2FED-439A-B7B8-89BE9621A7A4}"/>
          </ac:spMkLst>
        </pc:spChg>
        <pc:spChg chg="mod">
          <ac:chgData name="William Liebenberg" userId="1c72303f2fccb733" providerId="LiveId" clId="{4D9EE624-8889-4C8C-831F-0D58E84762B4}" dt="2021-02-16T13:42:40.010" v="802" actId="27803"/>
          <ac:spMkLst>
            <pc:docMk/>
            <pc:sldMk cId="2439389994" sldId="1213"/>
            <ac:spMk id="1194" creationId="{8A11D8D2-F13B-4EE2-9206-961DC527E539}"/>
          </ac:spMkLst>
        </pc:spChg>
        <pc:spChg chg="mod">
          <ac:chgData name="William Liebenberg" userId="1c72303f2fccb733" providerId="LiveId" clId="{4D9EE624-8889-4C8C-831F-0D58E84762B4}" dt="2021-02-16T13:42:40.010" v="802" actId="27803"/>
          <ac:spMkLst>
            <pc:docMk/>
            <pc:sldMk cId="2439389994" sldId="1213"/>
            <ac:spMk id="1195" creationId="{DABECFA4-A869-4719-82F0-5C9CFDF64834}"/>
          </ac:spMkLst>
        </pc:spChg>
        <pc:spChg chg="mod">
          <ac:chgData name="William Liebenberg" userId="1c72303f2fccb733" providerId="LiveId" clId="{4D9EE624-8889-4C8C-831F-0D58E84762B4}" dt="2021-02-16T13:42:40.010" v="802" actId="27803"/>
          <ac:spMkLst>
            <pc:docMk/>
            <pc:sldMk cId="2439389994" sldId="1213"/>
            <ac:spMk id="1196" creationId="{05FB8152-E090-4201-9286-4837CC4CD9DE}"/>
          </ac:spMkLst>
        </pc:spChg>
        <pc:spChg chg="mod">
          <ac:chgData name="William Liebenberg" userId="1c72303f2fccb733" providerId="LiveId" clId="{4D9EE624-8889-4C8C-831F-0D58E84762B4}" dt="2021-02-16T13:42:40.010" v="802" actId="27803"/>
          <ac:spMkLst>
            <pc:docMk/>
            <pc:sldMk cId="2439389994" sldId="1213"/>
            <ac:spMk id="1197" creationId="{D8B522D8-7CB0-4132-906D-6C9E13E051DF}"/>
          </ac:spMkLst>
        </pc:spChg>
        <pc:spChg chg="mod">
          <ac:chgData name="William Liebenberg" userId="1c72303f2fccb733" providerId="LiveId" clId="{4D9EE624-8889-4C8C-831F-0D58E84762B4}" dt="2021-02-16T13:42:40.010" v="802" actId="27803"/>
          <ac:spMkLst>
            <pc:docMk/>
            <pc:sldMk cId="2439389994" sldId="1213"/>
            <ac:spMk id="1198" creationId="{9DDAC98E-AFD2-4574-958B-DA99BCF2F788}"/>
          </ac:spMkLst>
        </pc:spChg>
        <pc:spChg chg="mod">
          <ac:chgData name="William Liebenberg" userId="1c72303f2fccb733" providerId="LiveId" clId="{4D9EE624-8889-4C8C-831F-0D58E84762B4}" dt="2021-02-16T13:42:40.010" v="802" actId="27803"/>
          <ac:spMkLst>
            <pc:docMk/>
            <pc:sldMk cId="2439389994" sldId="1213"/>
            <ac:spMk id="1199" creationId="{97836D6F-8095-4C2C-9339-5F25020C5DD7}"/>
          </ac:spMkLst>
        </pc:spChg>
        <pc:spChg chg="mod">
          <ac:chgData name="William Liebenberg" userId="1c72303f2fccb733" providerId="LiveId" clId="{4D9EE624-8889-4C8C-831F-0D58E84762B4}" dt="2021-02-16T13:42:40.010" v="802" actId="27803"/>
          <ac:spMkLst>
            <pc:docMk/>
            <pc:sldMk cId="2439389994" sldId="1213"/>
            <ac:spMk id="1200" creationId="{A31E56E5-237F-46C3-ABAE-C643CD5033BB}"/>
          </ac:spMkLst>
        </pc:spChg>
        <pc:spChg chg="mod">
          <ac:chgData name="William Liebenberg" userId="1c72303f2fccb733" providerId="LiveId" clId="{4D9EE624-8889-4C8C-831F-0D58E84762B4}" dt="2021-02-16T13:42:40.010" v="802" actId="27803"/>
          <ac:spMkLst>
            <pc:docMk/>
            <pc:sldMk cId="2439389994" sldId="1213"/>
            <ac:spMk id="1201" creationId="{B9D65907-D42D-4FEF-8506-4847A39782B2}"/>
          </ac:spMkLst>
        </pc:spChg>
        <pc:spChg chg="mod">
          <ac:chgData name="William Liebenberg" userId="1c72303f2fccb733" providerId="LiveId" clId="{4D9EE624-8889-4C8C-831F-0D58E84762B4}" dt="2021-02-16T13:42:40.010" v="802" actId="27803"/>
          <ac:spMkLst>
            <pc:docMk/>
            <pc:sldMk cId="2439389994" sldId="1213"/>
            <ac:spMk id="1202" creationId="{D346CCAB-1F2F-41C2-849A-B845ABF39265}"/>
          </ac:spMkLst>
        </pc:spChg>
        <pc:spChg chg="mod">
          <ac:chgData name="William Liebenberg" userId="1c72303f2fccb733" providerId="LiveId" clId="{4D9EE624-8889-4C8C-831F-0D58E84762B4}" dt="2021-02-16T13:42:40.010" v="802" actId="27803"/>
          <ac:spMkLst>
            <pc:docMk/>
            <pc:sldMk cId="2439389994" sldId="1213"/>
            <ac:spMk id="1203" creationId="{B2FB54FD-2A42-414D-84C8-3539A8DE356B}"/>
          </ac:spMkLst>
        </pc:spChg>
        <pc:spChg chg="mod">
          <ac:chgData name="William Liebenberg" userId="1c72303f2fccb733" providerId="LiveId" clId="{4D9EE624-8889-4C8C-831F-0D58E84762B4}" dt="2021-02-16T13:42:40.010" v="802" actId="27803"/>
          <ac:spMkLst>
            <pc:docMk/>
            <pc:sldMk cId="2439389994" sldId="1213"/>
            <ac:spMk id="1204" creationId="{31E2D0E6-25F9-47A6-A383-A5B5985622DB}"/>
          </ac:spMkLst>
        </pc:spChg>
        <pc:spChg chg="mod">
          <ac:chgData name="William Liebenberg" userId="1c72303f2fccb733" providerId="LiveId" clId="{4D9EE624-8889-4C8C-831F-0D58E84762B4}" dt="2021-02-16T13:42:40.010" v="802" actId="27803"/>
          <ac:spMkLst>
            <pc:docMk/>
            <pc:sldMk cId="2439389994" sldId="1213"/>
            <ac:spMk id="1205" creationId="{E74B288D-5702-485E-AA89-1D38E9279BC8}"/>
          </ac:spMkLst>
        </pc:spChg>
        <pc:spChg chg="mod">
          <ac:chgData name="William Liebenberg" userId="1c72303f2fccb733" providerId="LiveId" clId="{4D9EE624-8889-4C8C-831F-0D58E84762B4}" dt="2021-02-16T13:42:40.010" v="802" actId="27803"/>
          <ac:spMkLst>
            <pc:docMk/>
            <pc:sldMk cId="2439389994" sldId="1213"/>
            <ac:spMk id="1206" creationId="{C2B14A0A-E767-4573-B51A-3CCFC21A023D}"/>
          </ac:spMkLst>
        </pc:spChg>
        <pc:spChg chg="mod">
          <ac:chgData name="William Liebenberg" userId="1c72303f2fccb733" providerId="LiveId" clId="{4D9EE624-8889-4C8C-831F-0D58E84762B4}" dt="2021-02-16T13:42:40.010" v="802" actId="27803"/>
          <ac:spMkLst>
            <pc:docMk/>
            <pc:sldMk cId="2439389994" sldId="1213"/>
            <ac:spMk id="1207" creationId="{2E855498-3B48-4364-9916-CC90F1B95DC0}"/>
          </ac:spMkLst>
        </pc:spChg>
        <pc:spChg chg="mod">
          <ac:chgData name="William Liebenberg" userId="1c72303f2fccb733" providerId="LiveId" clId="{4D9EE624-8889-4C8C-831F-0D58E84762B4}" dt="2021-02-16T13:42:40.010" v="802" actId="27803"/>
          <ac:spMkLst>
            <pc:docMk/>
            <pc:sldMk cId="2439389994" sldId="1213"/>
            <ac:spMk id="1208" creationId="{83BC491D-355A-4668-A8C2-16205D9560E1}"/>
          </ac:spMkLst>
        </pc:spChg>
        <pc:spChg chg="mod">
          <ac:chgData name="William Liebenberg" userId="1c72303f2fccb733" providerId="LiveId" clId="{4D9EE624-8889-4C8C-831F-0D58E84762B4}" dt="2021-02-16T13:42:40.010" v="802" actId="27803"/>
          <ac:spMkLst>
            <pc:docMk/>
            <pc:sldMk cId="2439389994" sldId="1213"/>
            <ac:spMk id="1209" creationId="{42C0A8DE-4C08-4DBB-A885-0F12930E8E30}"/>
          </ac:spMkLst>
        </pc:spChg>
        <pc:spChg chg="mod">
          <ac:chgData name="William Liebenberg" userId="1c72303f2fccb733" providerId="LiveId" clId="{4D9EE624-8889-4C8C-831F-0D58E84762B4}" dt="2021-02-16T13:42:40.010" v="802" actId="27803"/>
          <ac:spMkLst>
            <pc:docMk/>
            <pc:sldMk cId="2439389994" sldId="1213"/>
            <ac:spMk id="1210" creationId="{AB2F6FD8-97A4-47AD-83D9-4B5AF9C6EF28}"/>
          </ac:spMkLst>
        </pc:spChg>
        <pc:spChg chg="mod">
          <ac:chgData name="William Liebenberg" userId="1c72303f2fccb733" providerId="LiveId" clId="{4D9EE624-8889-4C8C-831F-0D58E84762B4}" dt="2021-02-16T13:42:40.010" v="802" actId="27803"/>
          <ac:spMkLst>
            <pc:docMk/>
            <pc:sldMk cId="2439389994" sldId="1213"/>
            <ac:spMk id="1211" creationId="{0B3662E8-B546-472F-87DA-4C7601D09753}"/>
          </ac:spMkLst>
        </pc:spChg>
        <pc:spChg chg="mod">
          <ac:chgData name="William Liebenberg" userId="1c72303f2fccb733" providerId="LiveId" clId="{4D9EE624-8889-4C8C-831F-0D58E84762B4}" dt="2021-02-16T13:42:40.010" v="802" actId="27803"/>
          <ac:spMkLst>
            <pc:docMk/>
            <pc:sldMk cId="2439389994" sldId="1213"/>
            <ac:spMk id="1212" creationId="{79F7F556-8DD5-42EF-A716-C19B3A7E825E}"/>
          </ac:spMkLst>
        </pc:spChg>
        <pc:spChg chg="mod">
          <ac:chgData name="William Liebenberg" userId="1c72303f2fccb733" providerId="LiveId" clId="{4D9EE624-8889-4C8C-831F-0D58E84762B4}" dt="2021-02-16T13:42:40.010" v="802" actId="27803"/>
          <ac:spMkLst>
            <pc:docMk/>
            <pc:sldMk cId="2439389994" sldId="1213"/>
            <ac:spMk id="1213" creationId="{D4CD6557-E1AF-4A60-8A8D-6581A2A0EED9}"/>
          </ac:spMkLst>
        </pc:spChg>
        <pc:spChg chg="mod">
          <ac:chgData name="William Liebenberg" userId="1c72303f2fccb733" providerId="LiveId" clId="{4D9EE624-8889-4C8C-831F-0D58E84762B4}" dt="2021-02-16T13:42:40.010" v="802" actId="27803"/>
          <ac:spMkLst>
            <pc:docMk/>
            <pc:sldMk cId="2439389994" sldId="1213"/>
            <ac:spMk id="1214" creationId="{F7620D3A-B954-4F01-A06F-1939F4A0180D}"/>
          </ac:spMkLst>
        </pc:spChg>
        <pc:spChg chg="mod">
          <ac:chgData name="William Liebenberg" userId="1c72303f2fccb733" providerId="LiveId" clId="{4D9EE624-8889-4C8C-831F-0D58E84762B4}" dt="2021-02-16T13:42:40.010" v="802" actId="27803"/>
          <ac:spMkLst>
            <pc:docMk/>
            <pc:sldMk cId="2439389994" sldId="1213"/>
            <ac:spMk id="1215" creationId="{B3ECE7A1-9DE5-4E7A-8418-BC55A2B4CF94}"/>
          </ac:spMkLst>
        </pc:spChg>
        <pc:spChg chg="mod">
          <ac:chgData name="William Liebenberg" userId="1c72303f2fccb733" providerId="LiveId" clId="{4D9EE624-8889-4C8C-831F-0D58E84762B4}" dt="2021-02-16T13:42:40.010" v="802" actId="27803"/>
          <ac:spMkLst>
            <pc:docMk/>
            <pc:sldMk cId="2439389994" sldId="1213"/>
            <ac:spMk id="1216" creationId="{4F773993-058F-4489-A30F-CA44F23EE9FA}"/>
          </ac:spMkLst>
        </pc:spChg>
        <pc:spChg chg="mod">
          <ac:chgData name="William Liebenberg" userId="1c72303f2fccb733" providerId="LiveId" clId="{4D9EE624-8889-4C8C-831F-0D58E84762B4}" dt="2021-02-16T13:42:40.010" v="802" actId="27803"/>
          <ac:spMkLst>
            <pc:docMk/>
            <pc:sldMk cId="2439389994" sldId="1213"/>
            <ac:spMk id="1217" creationId="{F27B445D-A8B3-4BCF-84F4-33FF8C32FF7A}"/>
          </ac:spMkLst>
        </pc:spChg>
        <pc:spChg chg="mod">
          <ac:chgData name="William Liebenberg" userId="1c72303f2fccb733" providerId="LiveId" clId="{4D9EE624-8889-4C8C-831F-0D58E84762B4}" dt="2021-02-16T13:42:40.010" v="802" actId="27803"/>
          <ac:spMkLst>
            <pc:docMk/>
            <pc:sldMk cId="2439389994" sldId="1213"/>
            <ac:spMk id="1218" creationId="{5A0BD382-8004-4EF0-B275-FEB2CB012DCB}"/>
          </ac:spMkLst>
        </pc:spChg>
        <pc:spChg chg="mod">
          <ac:chgData name="William Liebenberg" userId="1c72303f2fccb733" providerId="LiveId" clId="{4D9EE624-8889-4C8C-831F-0D58E84762B4}" dt="2021-02-16T13:42:40.010" v="802" actId="27803"/>
          <ac:spMkLst>
            <pc:docMk/>
            <pc:sldMk cId="2439389994" sldId="1213"/>
            <ac:spMk id="1219" creationId="{43A18EF7-1F60-405C-A6BA-2B0D3D96B3DA}"/>
          </ac:spMkLst>
        </pc:spChg>
        <pc:spChg chg="mod">
          <ac:chgData name="William Liebenberg" userId="1c72303f2fccb733" providerId="LiveId" clId="{4D9EE624-8889-4C8C-831F-0D58E84762B4}" dt="2021-02-16T13:42:40.010" v="802" actId="27803"/>
          <ac:spMkLst>
            <pc:docMk/>
            <pc:sldMk cId="2439389994" sldId="1213"/>
            <ac:spMk id="1220" creationId="{CF1DD238-5EBD-495B-BAFD-EDE12BFF14A2}"/>
          </ac:spMkLst>
        </pc:spChg>
        <pc:spChg chg="mod">
          <ac:chgData name="William Liebenberg" userId="1c72303f2fccb733" providerId="LiveId" clId="{4D9EE624-8889-4C8C-831F-0D58E84762B4}" dt="2021-02-16T13:42:40.010" v="802" actId="27803"/>
          <ac:spMkLst>
            <pc:docMk/>
            <pc:sldMk cId="2439389994" sldId="1213"/>
            <ac:spMk id="1221" creationId="{80D7012C-07A8-4AD2-8FDA-DF5DB81EA6CA}"/>
          </ac:spMkLst>
        </pc:spChg>
        <pc:spChg chg="mod">
          <ac:chgData name="William Liebenberg" userId="1c72303f2fccb733" providerId="LiveId" clId="{4D9EE624-8889-4C8C-831F-0D58E84762B4}" dt="2021-02-16T13:42:40.010" v="802" actId="27803"/>
          <ac:spMkLst>
            <pc:docMk/>
            <pc:sldMk cId="2439389994" sldId="1213"/>
            <ac:spMk id="1222" creationId="{8F50BE45-2BD8-4ED4-A50C-5E8CB5B7A102}"/>
          </ac:spMkLst>
        </pc:spChg>
        <pc:spChg chg="mod">
          <ac:chgData name="William Liebenberg" userId="1c72303f2fccb733" providerId="LiveId" clId="{4D9EE624-8889-4C8C-831F-0D58E84762B4}" dt="2021-02-16T13:42:40.010" v="802" actId="27803"/>
          <ac:spMkLst>
            <pc:docMk/>
            <pc:sldMk cId="2439389994" sldId="1213"/>
            <ac:spMk id="1223" creationId="{9AE6F670-3C02-495B-AD79-A0801D26C10A}"/>
          </ac:spMkLst>
        </pc:spChg>
        <pc:spChg chg="mod">
          <ac:chgData name="William Liebenberg" userId="1c72303f2fccb733" providerId="LiveId" clId="{4D9EE624-8889-4C8C-831F-0D58E84762B4}" dt="2021-02-16T13:42:40.010" v="802" actId="27803"/>
          <ac:spMkLst>
            <pc:docMk/>
            <pc:sldMk cId="2439389994" sldId="1213"/>
            <ac:spMk id="1224" creationId="{E4824B5F-10E9-4150-B43A-37952819704E}"/>
          </ac:spMkLst>
        </pc:spChg>
        <pc:spChg chg="mod">
          <ac:chgData name="William Liebenberg" userId="1c72303f2fccb733" providerId="LiveId" clId="{4D9EE624-8889-4C8C-831F-0D58E84762B4}" dt="2021-02-16T13:42:40.010" v="802" actId="27803"/>
          <ac:spMkLst>
            <pc:docMk/>
            <pc:sldMk cId="2439389994" sldId="1213"/>
            <ac:spMk id="1225" creationId="{1527510D-6952-4DD9-9A83-31454E5C6CF0}"/>
          </ac:spMkLst>
        </pc:spChg>
        <pc:spChg chg="mod">
          <ac:chgData name="William Liebenberg" userId="1c72303f2fccb733" providerId="LiveId" clId="{4D9EE624-8889-4C8C-831F-0D58E84762B4}" dt="2021-02-16T13:42:40.010" v="802" actId="27803"/>
          <ac:spMkLst>
            <pc:docMk/>
            <pc:sldMk cId="2439389994" sldId="1213"/>
            <ac:spMk id="1226" creationId="{7CAD6AAA-E2D7-4A5D-B59C-FBD38C67AF0F}"/>
          </ac:spMkLst>
        </pc:spChg>
        <pc:spChg chg="mod">
          <ac:chgData name="William Liebenberg" userId="1c72303f2fccb733" providerId="LiveId" clId="{4D9EE624-8889-4C8C-831F-0D58E84762B4}" dt="2021-02-16T13:42:40.010" v="802" actId="27803"/>
          <ac:spMkLst>
            <pc:docMk/>
            <pc:sldMk cId="2439389994" sldId="1213"/>
            <ac:spMk id="1227" creationId="{292A1192-E8A9-4B93-9697-A7D0D87C0BB5}"/>
          </ac:spMkLst>
        </pc:spChg>
        <pc:spChg chg="mod">
          <ac:chgData name="William Liebenberg" userId="1c72303f2fccb733" providerId="LiveId" clId="{4D9EE624-8889-4C8C-831F-0D58E84762B4}" dt="2021-02-16T13:42:40.010" v="802" actId="27803"/>
          <ac:spMkLst>
            <pc:docMk/>
            <pc:sldMk cId="2439389994" sldId="1213"/>
            <ac:spMk id="1228" creationId="{FD72AC53-0FDB-4293-83E8-D103FE28846E}"/>
          </ac:spMkLst>
        </pc:spChg>
        <pc:spChg chg="mod">
          <ac:chgData name="William Liebenberg" userId="1c72303f2fccb733" providerId="LiveId" clId="{4D9EE624-8889-4C8C-831F-0D58E84762B4}" dt="2021-02-16T13:42:40.010" v="802" actId="27803"/>
          <ac:spMkLst>
            <pc:docMk/>
            <pc:sldMk cId="2439389994" sldId="1213"/>
            <ac:spMk id="1229" creationId="{50C711AD-D001-4D96-9613-5A9ACDCDF0CB}"/>
          </ac:spMkLst>
        </pc:spChg>
        <pc:spChg chg="mod">
          <ac:chgData name="William Liebenberg" userId="1c72303f2fccb733" providerId="LiveId" clId="{4D9EE624-8889-4C8C-831F-0D58E84762B4}" dt="2021-02-16T13:42:40.010" v="802" actId="27803"/>
          <ac:spMkLst>
            <pc:docMk/>
            <pc:sldMk cId="2439389994" sldId="1213"/>
            <ac:spMk id="1230" creationId="{5DC13325-562E-474C-9513-E17D4D6CED08}"/>
          </ac:spMkLst>
        </pc:spChg>
        <pc:spChg chg="mod">
          <ac:chgData name="William Liebenberg" userId="1c72303f2fccb733" providerId="LiveId" clId="{4D9EE624-8889-4C8C-831F-0D58E84762B4}" dt="2021-02-16T13:42:40.010" v="802" actId="27803"/>
          <ac:spMkLst>
            <pc:docMk/>
            <pc:sldMk cId="2439389994" sldId="1213"/>
            <ac:spMk id="1231" creationId="{8213DEF8-4435-4D80-9492-194B1AE10C65}"/>
          </ac:spMkLst>
        </pc:spChg>
        <pc:spChg chg="mod">
          <ac:chgData name="William Liebenberg" userId="1c72303f2fccb733" providerId="LiveId" clId="{4D9EE624-8889-4C8C-831F-0D58E84762B4}" dt="2021-02-16T13:42:40.010" v="802" actId="27803"/>
          <ac:spMkLst>
            <pc:docMk/>
            <pc:sldMk cId="2439389994" sldId="1213"/>
            <ac:spMk id="1232" creationId="{710BA000-C6AA-45E0-BA01-1F19A62B1DA3}"/>
          </ac:spMkLst>
        </pc:spChg>
        <pc:spChg chg="mod">
          <ac:chgData name="William Liebenberg" userId="1c72303f2fccb733" providerId="LiveId" clId="{4D9EE624-8889-4C8C-831F-0D58E84762B4}" dt="2021-02-16T13:42:40.010" v="802" actId="27803"/>
          <ac:spMkLst>
            <pc:docMk/>
            <pc:sldMk cId="2439389994" sldId="1213"/>
            <ac:spMk id="1233" creationId="{6DF36F65-DE71-4E0D-8077-300786DD71A5}"/>
          </ac:spMkLst>
        </pc:spChg>
        <pc:spChg chg="mod">
          <ac:chgData name="William Liebenberg" userId="1c72303f2fccb733" providerId="LiveId" clId="{4D9EE624-8889-4C8C-831F-0D58E84762B4}" dt="2021-02-16T13:42:40.010" v="802" actId="27803"/>
          <ac:spMkLst>
            <pc:docMk/>
            <pc:sldMk cId="2439389994" sldId="1213"/>
            <ac:spMk id="1234" creationId="{228FB809-C8AE-4922-9A7B-E7AC1C9DBAE1}"/>
          </ac:spMkLst>
        </pc:spChg>
        <pc:spChg chg="mod">
          <ac:chgData name="William Liebenberg" userId="1c72303f2fccb733" providerId="LiveId" clId="{4D9EE624-8889-4C8C-831F-0D58E84762B4}" dt="2021-02-16T13:42:40.010" v="802" actId="27803"/>
          <ac:spMkLst>
            <pc:docMk/>
            <pc:sldMk cId="2439389994" sldId="1213"/>
            <ac:spMk id="1235" creationId="{456B95C3-C7CF-452B-ADC9-BAC2F07F460A}"/>
          </ac:spMkLst>
        </pc:spChg>
        <pc:spChg chg="mod">
          <ac:chgData name="William Liebenberg" userId="1c72303f2fccb733" providerId="LiveId" clId="{4D9EE624-8889-4C8C-831F-0D58E84762B4}" dt="2021-02-16T13:42:40.010" v="802" actId="27803"/>
          <ac:spMkLst>
            <pc:docMk/>
            <pc:sldMk cId="2439389994" sldId="1213"/>
            <ac:spMk id="1236" creationId="{7A8A4ED9-E252-4530-AAE2-DC6A218EBDA5}"/>
          </ac:spMkLst>
        </pc:spChg>
        <pc:spChg chg="mod">
          <ac:chgData name="William Liebenberg" userId="1c72303f2fccb733" providerId="LiveId" clId="{4D9EE624-8889-4C8C-831F-0D58E84762B4}" dt="2021-02-16T13:42:40.010" v="802" actId="27803"/>
          <ac:spMkLst>
            <pc:docMk/>
            <pc:sldMk cId="2439389994" sldId="1213"/>
            <ac:spMk id="1237" creationId="{2F24CE5D-DC5C-45C4-A2EC-F745C7BBB9CD}"/>
          </ac:spMkLst>
        </pc:spChg>
        <pc:spChg chg="mod">
          <ac:chgData name="William Liebenberg" userId="1c72303f2fccb733" providerId="LiveId" clId="{4D9EE624-8889-4C8C-831F-0D58E84762B4}" dt="2021-02-16T13:42:40.010" v="802" actId="27803"/>
          <ac:spMkLst>
            <pc:docMk/>
            <pc:sldMk cId="2439389994" sldId="1213"/>
            <ac:spMk id="1238" creationId="{2A655F14-2E87-4DE7-BFB1-717BBD4510EE}"/>
          </ac:spMkLst>
        </pc:spChg>
        <pc:spChg chg="mod">
          <ac:chgData name="William Liebenberg" userId="1c72303f2fccb733" providerId="LiveId" clId="{4D9EE624-8889-4C8C-831F-0D58E84762B4}" dt="2021-02-16T13:42:40.010" v="802" actId="27803"/>
          <ac:spMkLst>
            <pc:docMk/>
            <pc:sldMk cId="2439389994" sldId="1213"/>
            <ac:spMk id="1239" creationId="{9FD60EF0-4807-418A-A078-B17BB615C6A4}"/>
          </ac:spMkLst>
        </pc:spChg>
        <pc:spChg chg="mod">
          <ac:chgData name="William Liebenberg" userId="1c72303f2fccb733" providerId="LiveId" clId="{4D9EE624-8889-4C8C-831F-0D58E84762B4}" dt="2021-02-16T13:42:40.010" v="802" actId="27803"/>
          <ac:spMkLst>
            <pc:docMk/>
            <pc:sldMk cId="2439389994" sldId="1213"/>
            <ac:spMk id="1240" creationId="{75BCFC54-71FD-4DE8-8619-8F153CF8B3ED}"/>
          </ac:spMkLst>
        </pc:spChg>
        <pc:spChg chg="mod">
          <ac:chgData name="William Liebenberg" userId="1c72303f2fccb733" providerId="LiveId" clId="{4D9EE624-8889-4C8C-831F-0D58E84762B4}" dt="2021-02-16T13:42:40.010" v="802" actId="27803"/>
          <ac:spMkLst>
            <pc:docMk/>
            <pc:sldMk cId="2439389994" sldId="1213"/>
            <ac:spMk id="1241" creationId="{E8008B31-9903-4EBD-8F66-B74712B59CE6}"/>
          </ac:spMkLst>
        </pc:spChg>
        <pc:spChg chg="mod">
          <ac:chgData name="William Liebenberg" userId="1c72303f2fccb733" providerId="LiveId" clId="{4D9EE624-8889-4C8C-831F-0D58E84762B4}" dt="2021-02-16T13:42:40.010" v="802" actId="27803"/>
          <ac:spMkLst>
            <pc:docMk/>
            <pc:sldMk cId="2439389994" sldId="1213"/>
            <ac:spMk id="1242" creationId="{68280090-A4AB-4F8D-9A10-236870708E81}"/>
          </ac:spMkLst>
        </pc:spChg>
        <pc:spChg chg="mod">
          <ac:chgData name="William Liebenberg" userId="1c72303f2fccb733" providerId="LiveId" clId="{4D9EE624-8889-4C8C-831F-0D58E84762B4}" dt="2021-02-16T13:42:40.010" v="802" actId="27803"/>
          <ac:spMkLst>
            <pc:docMk/>
            <pc:sldMk cId="2439389994" sldId="1213"/>
            <ac:spMk id="1243" creationId="{E3CB2A5D-32AA-4ACB-BB62-768CD7E41B81}"/>
          </ac:spMkLst>
        </pc:spChg>
        <pc:spChg chg="mod">
          <ac:chgData name="William Liebenberg" userId="1c72303f2fccb733" providerId="LiveId" clId="{4D9EE624-8889-4C8C-831F-0D58E84762B4}" dt="2021-02-16T13:42:40.010" v="802" actId="27803"/>
          <ac:spMkLst>
            <pc:docMk/>
            <pc:sldMk cId="2439389994" sldId="1213"/>
            <ac:spMk id="1244" creationId="{BF711835-3C00-4F8F-87B4-B5EBFC04E002}"/>
          </ac:spMkLst>
        </pc:spChg>
        <pc:spChg chg="mod">
          <ac:chgData name="William Liebenberg" userId="1c72303f2fccb733" providerId="LiveId" clId="{4D9EE624-8889-4C8C-831F-0D58E84762B4}" dt="2021-02-16T13:42:40.010" v="802" actId="27803"/>
          <ac:spMkLst>
            <pc:docMk/>
            <pc:sldMk cId="2439389994" sldId="1213"/>
            <ac:spMk id="1245" creationId="{80BA54A2-E865-476A-B752-8B4DF1A42BD1}"/>
          </ac:spMkLst>
        </pc:spChg>
        <pc:spChg chg="mod">
          <ac:chgData name="William Liebenberg" userId="1c72303f2fccb733" providerId="LiveId" clId="{4D9EE624-8889-4C8C-831F-0D58E84762B4}" dt="2021-02-16T13:42:40.010" v="802" actId="27803"/>
          <ac:spMkLst>
            <pc:docMk/>
            <pc:sldMk cId="2439389994" sldId="1213"/>
            <ac:spMk id="1246" creationId="{FFEB86E4-051A-43FD-84B5-C4BBDF958678}"/>
          </ac:spMkLst>
        </pc:spChg>
        <pc:spChg chg="mod">
          <ac:chgData name="William Liebenberg" userId="1c72303f2fccb733" providerId="LiveId" clId="{4D9EE624-8889-4C8C-831F-0D58E84762B4}" dt="2021-02-16T13:42:40.010" v="802" actId="27803"/>
          <ac:spMkLst>
            <pc:docMk/>
            <pc:sldMk cId="2439389994" sldId="1213"/>
            <ac:spMk id="1247" creationId="{64559C33-0B0A-4558-A7B9-B6E4A8622E74}"/>
          </ac:spMkLst>
        </pc:spChg>
        <pc:spChg chg="mod">
          <ac:chgData name="William Liebenberg" userId="1c72303f2fccb733" providerId="LiveId" clId="{4D9EE624-8889-4C8C-831F-0D58E84762B4}" dt="2021-02-16T13:42:40.010" v="802" actId="27803"/>
          <ac:spMkLst>
            <pc:docMk/>
            <pc:sldMk cId="2439389994" sldId="1213"/>
            <ac:spMk id="1248" creationId="{C9195F4C-2C17-4174-89E4-5E0018851762}"/>
          </ac:spMkLst>
        </pc:spChg>
        <pc:spChg chg="mod">
          <ac:chgData name="William Liebenberg" userId="1c72303f2fccb733" providerId="LiveId" clId="{4D9EE624-8889-4C8C-831F-0D58E84762B4}" dt="2021-02-16T13:42:40.010" v="802" actId="27803"/>
          <ac:spMkLst>
            <pc:docMk/>
            <pc:sldMk cId="2439389994" sldId="1213"/>
            <ac:spMk id="1249" creationId="{176C3D40-9F0E-406F-B210-CBF5BCB3692C}"/>
          </ac:spMkLst>
        </pc:spChg>
        <pc:spChg chg="mod">
          <ac:chgData name="William Liebenberg" userId="1c72303f2fccb733" providerId="LiveId" clId="{4D9EE624-8889-4C8C-831F-0D58E84762B4}" dt="2021-02-16T13:42:40.010" v="802" actId="27803"/>
          <ac:spMkLst>
            <pc:docMk/>
            <pc:sldMk cId="2439389994" sldId="1213"/>
            <ac:spMk id="1250" creationId="{CBF70444-548E-497F-9B12-FE402AA769EB}"/>
          </ac:spMkLst>
        </pc:spChg>
        <pc:spChg chg="mod">
          <ac:chgData name="William Liebenberg" userId="1c72303f2fccb733" providerId="LiveId" clId="{4D9EE624-8889-4C8C-831F-0D58E84762B4}" dt="2021-02-16T13:42:40.010" v="802" actId="27803"/>
          <ac:spMkLst>
            <pc:docMk/>
            <pc:sldMk cId="2439389994" sldId="1213"/>
            <ac:spMk id="1251" creationId="{22540388-BC34-4A52-9285-46C457D8A09C}"/>
          </ac:spMkLst>
        </pc:spChg>
        <pc:spChg chg="mod">
          <ac:chgData name="William Liebenberg" userId="1c72303f2fccb733" providerId="LiveId" clId="{4D9EE624-8889-4C8C-831F-0D58E84762B4}" dt="2021-02-16T13:42:40.010" v="802" actId="27803"/>
          <ac:spMkLst>
            <pc:docMk/>
            <pc:sldMk cId="2439389994" sldId="1213"/>
            <ac:spMk id="1252" creationId="{244F48C5-4973-4DAB-BF6D-8BBA5AC0F02F}"/>
          </ac:spMkLst>
        </pc:spChg>
        <pc:spChg chg="mod">
          <ac:chgData name="William Liebenberg" userId="1c72303f2fccb733" providerId="LiveId" clId="{4D9EE624-8889-4C8C-831F-0D58E84762B4}" dt="2021-02-16T13:42:40.010" v="802" actId="27803"/>
          <ac:spMkLst>
            <pc:docMk/>
            <pc:sldMk cId="2439389994" sldId="1213"/>
            <ac:spMk id="1253" creationId="{D9914273-AAC7-48F1-9FE2-371D9165CCB7}"/>
          </ac:spMkLst>
        </pc:spChg>
        <pc:spChg chg="mod">
          <ac:chgData name="William Liebenberg" userId="1c72303f2fccb733" providerId="LiveId" clId="{4D9EE624-8889-4C8C-831F-0D58E84762B4}" dt="2021-02-16T13:42:40.010" v="802" actId="27803"/>
          <ac:spMkLst>
            <pc:docMk/>
            <pc:sldMk cId="2439389994" sldId="1213"/>
            <ac:spMk id="1254" creationId="{098F428B-C601-492F-AFE4-C014BE5E97E7}"/>
          </ac:spMkLst>
        </pc:spChg>
        <pc:spChg chg="mod">
          <ac:chgData name="William Liebenberg" userId="1c72303f2fccb733" providerId="LiveId" clId="{4D9EE624-8889-4C8C-831F-0D58E84762B4}" dt="2021-02-16T13:42:40.010" v="802" actId="27803"/>
          <ac:spMkLst>
            <pc:docMk/>
            <pc:sldMk cId="2439389994" sldId="1213"/>
            <ac:spMk id="1255" creationId="{00595873-5A41-482B-AD7B-3B3FA0F18EA9}"/>
          </ac:spMkLst>
        </pc:spChg>
        <pc:spChg chg="mod">
          <ac:chgData name="William Liebenberg" userId="1c72303f2fccb733" providerId="LiveId" clId="{4D9EE624-8889-4C8C-831F-0D58E84762B4}" dt="2021-02-16T13:42:40.010" v="802" actId="27803"/>
          <ac:spMkLst>
            <pc:docMk/>
            <pc:sldMk cId="2439389994" sldId="1213"/>
            <ac:spMk id="1256" creationId="{E0541DBD-B1BB-4879-84A6-B2BB0C0ADD93}"/>
          </ac:spMkLst>
        </pc:spChg>
        <pc:spChg chg="mod">
          <ac:chgData name="William Liebenberg" userId="1c72303f2fccb733" providerId="LiveId" clId="{4D9EE624-8889-4C8C-831F-0D58E84762B4}" dt="2021-02-16T13:42:40.010" v="802" actId="27803"/>
          <ac:spMkLst>
            <pc:docMk/>
            <pc:sldMk cId="2439389994" sldId="1213"/>
            <ac:spMk id="1257" creationId="{A3171804-71E2-433A-8793-CEED8F764FDF}"/>
          </ac:spMkLst>
        </pc:spChg>
        <pc:spChg chg="mod">
          <ac:chgData name="William Liebenberg" userId="1c72303f2fccb733" providerId="LiveId" clId="{4D9EE624-8889-4C8C-831F-0D58E84762B4}" dt="2021-02-16T13:42:40.010" v="802" actId="27803"/>
          <ac:spMkLst>
            <pc:docMk/>
            <pc:sldMk cId="2439389994" sldId="1213"/>
            <ac:spMk id="1258" creationId="{8F63DF59-4F03-49C9-AB5F-E48B97F83B08}"/>
          </ac:spMkLst>
        </pc:spChg>
        <pc:spChg chg="mod">
          <ac:chgData name="William Liebenberg" userId="1c72303f2fccb733" providerId="LiveId" clId="{4D9EE624-8889-4C8C-831F-0D58E84762B4}" dt="2021-02-16T13:42:40.010" v="802" actId="27803"/>
          <ac:spMkLst>
            <pc:docMk/>
            <pc:sldMk cId="2439389994" sldId="1213"/>
            <ac:spMk id="1259" creationId="{AB0B6BBA-98EC-4714-A8BF-3D1424E47863}"/>
          </ac:spMkLst>
        </pc:spChg>
        <pc:spChg chg="mod">
          <ac:chgData name="William Liebenberg" userId="1c72303f2fccb733" providerId="LiveId" clId="{4D9EE624-8889-4C8C-831F-0D58E84762B4}" dt="2021-02-16T13:42:40.010" v="802" actId="27803"/>
          <ac:spMkLst>
            <pc:docMk/>
            <pc:sldMk cId="2439389994" sldId="1213"/>
            <ac:spMk id="1260" creationId="{D882EAA6-A355-40AB-AB38-9A81AFE56F48}"/>
          </ac:spMkLst>
        </pc:spChg>
        <pc:spChg chg="mod">
          <ac:chgData name="William Liebenberg" userId="1c72303f2fccb733" providerId="LiveId" clId="{4D9EE624-8889-4C8C-831F-0D58E84762B4}" dt="2021-02-16T13:42:40.010" v="802" actId="27803"/>
          <ac:spMkLst>
            <pc:docMk/>
            <pc:sldMk cId="2439389994" sldId="1213"/>
            <ac:spMk id="1261" creationId="{FDADEC76-445B-494E-85CE-5EC3362C41EC}"/>
          </ac:spMkLst>
        </pc:spChg>
        <pc:spChg chg="mod">
          <ac:chgData name="William Liebenberg" userId="1c72303f2fccb733" providerId="LiveId" clId="{4D9EE624-8889-4C8C-831F-0D58E84762B4}" dt="2021-02-16T13:42:40.010" v="802" actId="27803"/>
          <ac:spMkLst>
            <pc:docMk/>
            <pc:sldMk cId="2439389994" sldId="1213"/>
            <ac:spMk id="1262" creationId="{275107F1-2AD4-460E-AD77-479F77FA9439}"/>
          </ac:spMkLst>
        </pc:spChg>
        <pc:spChg chg="mod">
          <ac:chgData name="William Liebenberg" userId="1c72303f2fccb733" providerId="LiveId" clId="{4D9EE624-8889-4C8C-831F-0D58E84762B4}" dt="2021-02-16T13:42:40.010" v="802" actId="27803"/>
          <ac:spMkLst>
            <pc:docMk/>
            <pc:sldMk cId="2439389994" sldId="1213"/>
            <ac:spMk id="1263" creationId="{A47A8D7D-017D-4467-B683-C6B5119684C4}"/>
          </ac:spMkLst>
        </pc:spChg>
        <pc:spChg chg="mod">
          <ac:chgData name="William Liebenberg" userId="1c72303f2fccb733" providerId="LiveId" clId="{4D9EE624-8889-4C8C-831F-0D58E84762B4}" dt="2021-02-16T13:42:40.010" v="802" actId="27803"/>
          <ac:spMkLst>
            <pc:docMk/>
            <pc:sldMk cId="2439389994" sldId="1213"/>
            <ac:spMk id="1264" creationId="{193DF0B5-E760-465D-8FAE-4CC405532183}"/>
          </ac:spMkLst>
        </pc:spChg>
        <pc:spChg chg="mod">
          <ac:chgData name="William Liebenberg" userId="1c72303f2fccb733" providerId="LiveId" clId="{4D9EE624-8889-4C8C-831F-0D58E84762B4}" dt="2021-02-16T13:42:40.010" v="802" actId="27803"/>
          <ac:spMkLst>
            <pc:docMk/>
            <pc:sldMk cId="2439389994" sldId="1213"/>
            <ac:spMk id="1265" creationId="{9EDEC9D7-C765-4ABB-B64E-1A621F9D4C29}"/>
          </ac:spMkLst>
        </pc:spChg>
        <pc:spChg chg="mod">
          <ac:chgData name="William Liebenberg" userId="1c72303f2fccb733" providerId="LiveId" clId="{4D9EE624-8889-4C8C-831F-0D58E84762B4}" dt="2021-02-16T13:42:40.010" v="802" actId="27803"/>
          <ac:spMkLst>
            <pc:docMk/>
            <pc:sldMk cId="2439389994" sldId="1213"/>
            <ac:spMk id="1266" creationId="{CC5D37C8-30C3-4509-856B-21E6CC8B1644}"/>
          </ac:spMkLst>
        </pc:spChg>
        <pc:spChg chg="mod">
          <ac:chgData name="William Liebenberg" userId="1c72303f2fccb733" providerId="LiveId" clId="{4D9EE624-8889-4C8C-831F-0D58E84762B4}" dt="2021-02-16T13:42:40.010" v="802" actId="27803"/>
          <ac:spMkLst>
            <pc:docMk/>
            <pc:sldMk cId="2439389994" sldId="1213"/>
            <ac:spMk id="1267" creationId="{19F4C557-3153-423B-AA1D-9F8A235BFBCA}"/>
          </ac:spMkLst>
        </pc:spChg>
        <pc:spChg chg="mod">
          <ac:chgData name="William Liebenberg" userId="1c72303f2fccb733" providerId="LiveId" clId="{4D9EE624-8889-4C8C-831F-0D58E84762B4}" dt="2021-02-16T13:42:40.010" v="802" actId="27803"/>
          <ac:spMkLst>
            <pc:docMk/>
            <pc:sldMk cId="2439389994" sldId="1213"/>
            <ac:spMk id="1268" creationId="{9DC0D21E-21A7-4635-ADDB-C6D0BD29817F}"/>
          </ac:spMkLst>
        </pc:spChg>
        <pc:spChg chg="mod">
          <ac:chgData name="William Liebenberg" userId="1c72303f2fccb733" providerId="LiveId" clId="{4D9EE624-8889-4C8C-831F-0D58E84762B4}" dt="2021-02-16T13:42:40.010" v="802" actId="27803"/>
          <ac:spMkLst>
            <pc:docMk/>
            <pc:sldMk cId="2439389994" sldId="1213"/>
            <ac:spMk id="1269" creationId="{C7E96CD7-9D82-49EA-ABCF-CF4B5AFCBB63}"/>
          </ac:spMkLst>
        </pc:spChg>
        <pc:spChg chg="mod">
          <ac:chgData name="William Liebenberg" userId="1c72303f2fccb733" providerId="LiveId" clId="{4D9EE624-8889-4C8C-831F-0D58E84762B4}" dt="2021-02-16T13:42:40.010" v="802" actId="27803"/>
          <ac:spMkLst>
            <pc:docMk/>
            <pc:sldMk cId="2439389994" sldId="1213"/>
            <ac:spMk id="1270" creationId="{D468D044-67FF-4C38-86E2-8FEA3E6FEC3F}"/>
          </ac:spMkLst>
        </pc:spChg>
        <pc:spChg chg="mod">
          <ac:chgData name="William Liebenberg" userId="1c72303f2fccb733" providerId="LiveId" clId="{4D9EE624-8889-4C8C-831F-0D58E84762B4}" dt="2021-02-16T13:42:40.010" v="802" actId="27803"/>
          <ac:spMkLst>
            <pc:docMk/>
            <pc:sldMk cId="2439389994" sldId="1213"/>
            <ac:spMk id="1271" creationId="{59E17B6F-A876-462B-A136-409B4A0F495C}"/>
          </ac:spMkLst>
        </pc:spChg>
        <pc:spChg chg="mod">
          <ac:chgData name="William Liebenberg" userId="1c72303f2fccb733" providerId="LiveId" clId="{4D9EE624-8889-4C8C-831F-0D58E84762B4}" dt="2021-02-16T13:42:40.010" v="802" actId="27803"/>
          <ac:spMkLst>
            <pc:docMk/>
            <pc:sldMk cId="2439389994" sldId="1213"/>
            <ac:spMk id="1272" creationId="{FDF8DE15-2848-4366-BF10-0ADD10649223}"/>
          </ac:spMkLst>
        </pc:spChg>
        <pc:spChg chg="mod">
          <ac:chgData name="William Liebenberg" userId="1c72303f2fccb733" providerId="LiveId" clId="{4D9EE624-8889-4C8C-831F-0D58E84762B4}" dt="2021-02-16T13:42:40.010" v="802" actId="27803"/>
          <ac:spMkLst>
            <pc:docMk/>
            <pc:sldMk cId="2439389994" sldId="1213"/>
            <ac:spMk id="1273" creationId="{2C2EC80F-CDEB-4312-80E3-1A62210D0F31}"/>
          </ac:spMkLst>
        </pc:spChg>
        <pc:spChg chg="mod">
          <ac:chgData name="William Liebenberg" userId="1c72303f2fccb733" providerId="LiveId" clId="{4D9EE624-8889-4C8C-831F-0D58E84762B4}" dt="2021-02-16T13:42:40.010" v="802" actId="27803"/>
          <ac:spMkLst>
            <pc:docMk/>
            <pc:sldMk cId="2439389994" sldId="1213"/>
            <ac:spMk id="1274" creationId="{EE893443-DA50-41A3-AA01-1F6EC38E8FB2}"/>
          </ac:spMkLst>
        </pc:spChg>
        <pc:spChg chg="mod">
          <ac:chgData name="William Liebenberg" userId="1c72303f2fccb733" providerId="LiveId" clId="{4D9EE624-8889-4C8C-831F-0D58E84762B4}" dt="2021-02-16T13:42:40.010" v="802" actId="27803"/>
          <ac:spMkLst>
            <pc:docMk/>
            <pc:sldMk cId="2439389994" sldId="1213"/>
            <ac:spMk id="1275" creationId="{C2E779AB-1697-49CD-BC57-B9404267D36B}"/>
          </ac:spMkLst>
        </pc:spChg>
        <pc:spChg chg="mod">
          <ac:chgData name="William Liebenberg" userId="1c72303f2fccb733" providerId="LiveId" clId="{4D9EE624-8889-4C8C-831F-0D58E84762B4}" dt="2021-02-16T13:42:40.010" v="802" actId="27803"/>
          <ac:spMkLst>
            <pc:docMk/>
            <pc:sldMk cId="2439389994" sldId="1213"/>
            <ac:spMk id="1276" creationId="{1DF42671-53BE-4076-8EEC-EF8E163AACF4}"/>
          </ac:spMkLst>
        </pc:spChg>
        <pc:spChg chg="mod">
          <ac:chgData name="William Liebenberg" userId="1c72303f2fccb733" providerId="LiveId" clId="{4D9EE624-8889-4C8C-831F-0D58E84762B4}" dt="2021-02-16T13:42:40.010" v="802" actId="27803"/>
          <ac:spMkLst>
            <pc:docMk/>
            <pc:sldMk cId="2439389994" sldId="1213"/>
            <ac:spMk id="1277" creationId="{282D3AD6-72C6-4AA7-B0EA-03AE8B225A3A}"/>
          </ac:spMkLst>
        </pc:spChg>
        <pc:spChg chg="mod">
          <ac:chgData name="William Liebenberg" userId="1c72303f2fccb733" providerId="LiveId" clId="{4D9EE624-8889-4C8C-831F-0D58E84762B4}" dt="2021-02-16T13:42:40.010" v="802" actId="27803"/>
          <ac:spMkLst>
            <pc:docMk/>
            <pc:sldMk cId="2439389994" sldId="1213"/>
            <ac:spMk id="1278" creationId="{9E26382D-5681-4921-8606-48D988B2A777}"/>
          </ac:spMkLst>
        </pc:spChg>
        <pc:spChg chg="mod">
          <ac:chgData name="William Liebenberg" userId="1c72303f2fccb733" providerId="LiveId" clId="{4D9EE624-8889-4C8C-831F-0D58E84762B4}" dt="2021-02-16T13:42:40.010" v="802" actId="27803"/>
          <ac:spMkLst>
            <pc:docMk/>
            <pc:sldMk cId="2439389994" sldId="1213"/>
            <ac:spMk id="1279" creationId="{27D54252-8F6D-4808-8901-92D1E95E31A9}"/>
          </ac:spMkLst>
        </pc:spChg>
        <pc:spChg chg="mod">
          <ac:chgData name="William Liebenberg" userId="1c72303f2fccb733" providerId="LiveId" clId="{4D9EE624-8889-4C8C-831F-0D58E84762B4}" dt="2021-02-16T13:42:40.010" v="802" actId="27803"/>
          <ac:spMkLst>
            <pc:docMk/>
            <pc:sldMk cId="2439389994" sldId="1213"/>
            <ac:spMk id="1280" creationId="{0E32FAD4-8C01-40D3-AA75-F32DF0DD53FA}"/>
          </ac:spMkLst>
        </pc:spChg>
        <pc:spChg chg="mod">
          <ac:chgData name="William Liebenberg" userId="1c72303f2fccb733" providerId="LiveId" clId="{4D9EE624-8889-4C8C-831F-0D58E84762B4}" dt="2021-02-16T13:42:40.010" v="802" actId="27803"/>
          <ac:spMkLst>
            <pc:docMk/>
            <pc:sldMk cId="2439389994" sldId="1213"/>
            <ac:spMk id="1281" creationId="{70C47C20-96C7-4CCD-BC99-14091EFC0105}"/>
          </ac:spMkLst>
        </pc:spChg>
        <pc:spChg chg="mod">
          <ac:chgData name="William Liebenberg" userId="1c72303f2fccb733" providerId="LiveId" clId="{4D9EE624-8889-4C8C-831F-0D58E84762B4}" dt="2021-02-16T13:42:40.010" v="802" actId="27803"/>
          <ac:spMkLst>
            <pc:docMk/>
            <pc:sldMk cId="2439389994" sldId="1213"/>
            <ac:spMk id="1282" creationId="{FA408348-79DF-4C04-B1CA-CF606A5F03C7}"/>
          </ac:spMkLst>
        </pc:spChg>
        <pc:spChg chg="mod">
          <ac:chgData name="William Liebenberg" userId="1c72303f2fccb733" providerId="LiveId" clId="{4D9EE624-8889-4C8C-831F-0D58E84762B4}" dt="2021-02-16T13:42:40.010" v="802" actId="27803"/>
          <ac:spMkLst>
            <pc:docMk/>
            <pc:sldMk cId="2439389994" sldId="1213"/>
            <ac:spMk id="1283" creationId="{94EC5C23-917D-4CA4-973D-0867DD3E0963}"/>
          </ac:spMkLst>
        </pc:spChg>
        <pc:spChg chg="mod">
          <ac:chgData name="William Liebenberg" userId="1c72303f2fccb733" providerId="LiveId" clId="{4D9EE624-8889-4C8C-831F-0D58E84762B4}" dt="2021-02-16T13:42:40.010" v="802" actId="27803"/>
          <ac:spMkLst>
            <pc:docMk/>
            <pc:sldMk cId="2439389994" sldId="1213"/>
            <ac:spMk id="1284" creationId="{DE36F2CB-2C03-417C-AF26-BE07231F28F2}"/>
          </ac:spMkLst>
        </pc:spChg>
        <pc:spChg chg="mod">
          <ac:chgData name="William Liebenberg" userId="1c72303f2fccb733" providerId="LiveId" clId="{4D9EE624-8889-4C8C-831F-0D58E84762B4}" dt="2021-02-16T13:42:40.010" v="802" actId="27803"/>
          <ac:spMkLst>
            <pc:docMk/>
            <pc:sldMk cId="2439389994" sldId="1213"/>
            <ac:spMk id="1285" creationId="{1E19D341-AE35-4BD2-A66D-C25B8C84CFB4}"/>
          </ac:spMkLst>
        </pc:spChg>
        <pc:spChg chg="mod">
          <ac:chgData name="William Liebenberg" userId="1c72303f2fccb733" providerId="LiveId" clId="{4D9EE624-8889-4C8C-831F-0D58E84762B4}" dt="2021-02-16T13:42:40.010" v="802" actId="27803"/>
          <ac:spMkLst>
            <pc:docMk/>
            <pc:sldMk cId="2439389994" sldId="1213"/>
            <ac:spMk id="1286" creationId="{F34B8F2F-67CE-4043-9EB2-8C923A2DC0FE}"/>
          </ac:spMkLst>
        </pc:spChg>
        <pc:spChg chg="mod">
          <ac:chgData name="William Liebenberg" userId="1c72303f2fccb733" providerId="LiveId" clId="{4D9EE624-8889-4C8C-831F-0D58E84762B4}" dt="2021-02-16T13:42:40.010" v="802" actId="27803"/>
          <ac:spMkLst>
            <pc:docMk/>
            <pc:sldMk cId="2439389994" sldId="1213"/>
            <ac:spMk id="1287" creationId="{1BBF335B-96EA-4D7C-B3DF-87C647C7A854}"/>
          </ac:spMkLst>
        </pc:spChg>
        <pc:spChg chg="mod">
          <ac:chgData name="William Liebenberg" userId="1c72303f2fccb733" providerId="LiveId" clId="{4D9EE624-8889-4C8C-831F-0D58E84762B4}" dt="2021-02-16T13:42:40.010" v="802" actId="27803"/>
          <ac:spMkLst>
            <pc:docMk/>
            <pc:sldMk cId="2439389994" sldId="1213"/>
            <ac:spMk id="1288" creationId="{35F91256-3CE3-4102-AAD4-EC4CB58DDDA6}"/>
          </ac:spMkLst>
        </pc:spChg>
        <pc:spChg chg="mod">
          <ac:chgData name="William Liebenberg" userId="1c72303f2fccb733" providerId="LiveId" clId="{4D9EE624-8889-4C8C-831F-0D58E84762B4}" dt="2021-02-16T13:42:40.010" v="802" actId="27803"/>
          <ac:spMkLst>
            <pc:docMk/>
            <pc:sldMk cId="2439389994" sldId="1213"/>
            <ac:spMk id="1289" creationId="{22B19202-5A76-47F8-8EC0-D1E9E36B9EAB}"/>
          </ac:spMkLst>
        </pc:spChg>
        <pc:spChg chg="mod">
          <ac:chgData name="William Liebenberg" userId="1c72303f2fccb733" providerId="LiveId" clId="{4D9EE624-8889-4C8C-831F-0D58E84762B4}" dt="2021-02-16T13:42:40.010" v="802" actId="27803"/>
          <ac:spMkLst>
            <pc:docMk/>
            <pc:sldMk cId="2439389994" sldId="1213"/>
            <ac:spMk id="1290" creationId="{8CF59E1B-E033-4892-8244-5BBF3A3AA99E}"/>
          </ac:spMkLst>
        </pc:spChg>
        <pc:spChg chg="mod">
          <ac:chgData name="William Liebenberg" userId="1c72303f2fccb733" providerId="LiveId" clId="{4D9EE624-8889-4C8C-831F-0D58E84762B4}" dt="2021-02-16T13:42:40.010" v="802" actId="27803"/>
          <ac:spMkLst>
            <pc:docMk/>
            <pc:sldMk cId="2439389994" sldId="1213"/>
            <ac:spMk id="1291" creationId="{FBBAF12D-AE7B-4699-9050-4965F83C9A3C}"/>
          </ac:spMkLst>
        </pc:spChg>
        <pc:spChg chg="mod">
          <ac:chgData name="William Liebenberg" userId="1c72303f2fccb733" providerId="LiveId" clId="{4D9EE624-8889-4C8C-831F-0D58E84762B4}" dt="2021-02-16T13:42:40.010" v="802" actId="27803"/>
          <ac:spMkLst>
            <pc:docMk/>
            <pc:sldMk cId="2439389994" sldId="1213"/>
            <ac:spMk id="1292" creationId="{3021AA31-E681-4E70-A446-E75E1F34F4F5}"/>
          </ac:spMkLst>
        </pc:spChg>
        <pc:spChg chg="mod">
          <ac:chgData name="William Liebenberg" userId="1c72303f2fccb733" providerId="LiveId" clId="{4D9EE624-8889-4C8C-831F-0D58E84762B4}" dt="2021-02-16T13:42:40.010" v="802" actId="27803"/>
          <ac:spMkLst>
            <pc:docMk/>
            <pc:sldMk cId="2439389994" sldId="1213"/>
            <ac:spMk id="1293" creationId="{AB0B2EE3-2A50-4B51-8BE5-EE5D29820289}"/>
          </ac:spMkLst>
        </pc:spChg>
        <pc:spChg chg="mod">
          <ac:chgData name="William Liebenberg" userId="1c72303f2fccb733" providerId="LiveId" clId="{4D9EE624-8889-4C8C-831F-0D58E84762B4}" dt="2021-02-16T13:42:40.010" v="802" actId="27803"/>
          <ac:spMkLst>
            <pc:docMk/>
            <pc:sldMk cId="2439389994" sldId="1213"/>
            <ac:spMk id="1294" creationId="{977BCB4E-A15C-4037-94D3-E19E8EB7645F}"/>
          </ac:spMkLst>
        </pc:spChg>
        <pc:spChg chg="mod">
          <ac:chgData name="William Liebenberg" userId="1c72303f2fccb733" providerId="LiveId" clId="{4D9EE624-8889-4C8C-831F-0D58E84762B4}" dt="2021-02-16T13:42:40.010" v="802" actId="27803"/>
          <ac:spMkLst>
            <pc:docMk/>
            <pc:sldMk cId="2439389994" sldId="1213"/>
            <ac:spMk id="1295" creationId="{9F5CF20E-FA04-4B66-9CBE-EAED121FF1D8}"/>
          </ac:spMkLst>
        </pc:spChg>
        <pc:spChg chg="mod">
          <ac:chgData name="William Liebenberg" userId="1c72303f2fccb733" providerId="LiveId" clId="{4D9EE624-8889-4C8C-831F-0D58E84762B4}" dt="2021-02-16T13:42:40.010" v="802" actId="27803"/>
          <ac:spMkLst>
            <pc:docMk/>
            <pc:sldMk cId="2439389994" sldId="1213"/>
            <ac:spMk id="1296" creationId="{E967AE3F-9672-4BD8-B0E7-972D0257A403}"/>
          </ac:spMkLst>
        </pc:spChg>
        <pc:spChg chg="mod">
          <ac:chgData name="William Liebenberg" userId="1c72303f2fccb733" providerId="LiveId" clId="{4D9EE624-8889-4C8C-831F-0D58E84762B4}" dt="2021-02-16T13:42:40.010" v="802" actId="27803"/>
          <ac:spMkLst>
            <pc:docMk/>
            <pc:sldMk cId="2439389994" sldId="1213"/>
            <ac:spMk id="1297" creationId="{27E5CA36-AC6D-4B09-AB69-930418684156}"/>
          </ac:spMkLst>
        </pc:spChg>
        <pc:spChg chg="mod">
          <ac:chgData name="William Liebenberg" userId="1c72303f2fccb733" providerId="LiveId" clId="{4D9EE624-8889-4C8C-831F-0D58E84762B4}" dt="2021-02-16T13:42:40.010" v="802" actId="27803"/>
          <ac:spMkLst>
            <pc:docMk/>
            <pc:sldMk cId="2439389994" sldId="1213"/>
            <ac:spMk id="1298" creationId="{2A545511-C3FA-4EC6-B8AB-0C348FBC43F0}"/>
          </ac:spMkLst>
        </pc:spChg>
        <pc:spChg chg="mod">
          <ac:chgData name="William Liebenberg" userId="1c72303f2fccb733" providerId="LiveId" clId="{4D9EE624-8889-4C8C-831F-0D58E84762B4}" dt="2021-02-16T13:42:40.010" v="802" actId="27803"/>
          <ac:spMkLst>
            <pc:docMk/>
            <pc:sldMk cId="2439389994" sldId="1213"/>
            <ac:spMk id="1299" creationId="{1DCCEFA6-A3A6-46C8-B496-AB2ED16C2BC8}"/>
          </ac:spMkLst>
        </pc:spChg>
        <pc:spChg chg="mod">
          <ac:chgData name="William Liebenberg" userId="1c72303f2fccb733" providerId="LiveId" clId="{4D9EE624-8889-4C8C-831F-0D58E84762B4}" dt="2021-02-16T13:42:40.010" v="802" actId="27803"/>
          <ac:spMkLst>
            <pc:docMk/>
            <pc:sldMk cId="2439389994" sldId="1213"/>
            <ac:spMk id="1300" creationId="{810C274A-15E7-4917-A660-17CF4E60B91D}"/>
          </ac:spMkLst>
        </pc:spChg>
        <pc:spChg chg="mod">
          <ac:chgData name="William Liebenberg" userId="1c72303f2fccb733" providerId="LiveId" clId="{4D9EE624-8889-4C8C-831F-0D58E84762B4}" dt="2021-02-16T13:42:40.010" v="802" actId="27803"/>
          <ac:spMkLst>
            <pc:docMk/>
            <pc:sldMk cId="2439389994" sldId="1213"/>
            <ac:spMk id="1301" creationId="{09C01CBB-5EFE-4D1A-BDD0-33EC8B6FC620}"/>
          </ac:spMkLst>
        </pc:spChg>
        <pc:spChg chg="mod">
          <ac:chgData name="William Liebenberg" userId="1c72303f2fccb733" providerId="LiveId" clId="{4D9EE624-8889-4C8C-831F-0D58E84762B4}" dt="2021-02-16T13:42:40.010" v="802" actId="27803"/>
          <ac:spMkLst>
            <pc:docMk/>
            <pc:sldMk cId="2439389994" sldId="1213"/>
            <ac:spMk id="1302" creationId="{CE1C83A6-6FAD-4253-95B3-FAE281234802}"/>
          </ac:spMkLst>
        </pc:spChg>
        <pc:spChg chg="mod">
          <ac:chgData name="William Liebenberg" userId="1c72303f2fccb733" providerId="LiveId" clId="{4D9EE624-8889-4C8C-831F-0D58E84762B4}" dt="2021-02-16T13:42:40.010" v="802" actId="27803"/>
          <ac:spMkLst>
            <pc:docMk/>
            <pc:sldMk cId="2439389994" sldId="1213"/>
            <ac:spMk id="1303" creationId="{465C85B6-D13E-447D-9FFA-FF2FBDA05526}"/>
          </ac:spMkLst>
        </pc:spChg>
        <pc:spChg chg="mod">
          <ac:chgData name="William Liebenberg" userId="1c72303f2fccb733" providerId="LiveId" clId="{4D9EE624-8889-4C8C-831F-0D58E84762B4}" dt="2021-02-16T13:42:40.010" v="802" actId="27803"/>
          <ac:spMkLst>
            <pc:docMk/>
            <pc:sldMk cId="2439389994" sldId="1213"/>
            <ac:spMk id="1304" creationId="{D6EF8073-4443-490B-BBC3-7E1FDB7DA9B9}"/>
          </ac:spMkLst>
        </pc:spChg>
        <pc:spChg chg="mod">
          <ac:chgData name="William Liebenberg" userId="1c72303f2fccb733" providerId="LiveId" clId="{4D9EE624-8889-4C8C-831F-0D58E84762B4}" dt="2021-02-16T13:42:40.010" v="802" actId="27803"/>
          <ac:spMkLst>
            <pc:docMk/>
            <pc:sldMk cId="2439389994" sldId="1213"/>
            <ac:spMk id="1305" creationId="{6E808387-C40C-4898-9657-90A0F2855632}"/>
          </ac:spMkLst>
        </pc:spChg>
        <pc:spChg chg="mod">
          <ac:chgData name="William Liebenberg" userId="1c72303f2fccb733" providerId="LiveId" clId="{4D9EE624-8889-4C8C-831F-0D58E84762B4}" dt="2021-02-16T13:42:40.010" v="802" actId="27803"/>
          <ac:spMkLst>
            <pc:docMk/>
            <pc:sldMk cId="2439389994" sldId="1213"/>
            <ac:spMk id="1306" creationId="{84388184-925D-4BF6-B5A7-49411820B6B6}"/>
          </ac:spMkLst>
        </pc:spChg>
        <pc:spChg chg="mod">
          <ac:chgData name="William Liebenberg" userId="1c72303f2fccb733" providerId="LiveId" clId="{4D9EE624-8889-4C8C-831F-0D58E84762B4}" dt="2021-02-16T13:42:40.010" v="802" actId="27803"/>
          <ac:spMkLst>
            <pc:docMk/>
            <pc:sldMk cId="2439389994" sldId="1213"/>
            <ac:spMk id="1307" creationId="{DEE856AF-C0CD-48FC-AB4D-6893921A5EB1}"/>
          </ac:spMkLst>
        </pc:spChg>
        <pc:spChg chg="mod">
          <ac:chgData name="William Liebenberg" userId="1c72303f2fccb733" providerId="LiveId" clId="{4D9EE624-8889-4C8C-831F-0D58E84762B4}" dt="2021-02-16T13:42:40.010" v="802" actId="27803"/>
          <ac:spMkLst>
            <pc:docMk/>
            <pc:sldMk cId="2439389994" sldId="1213"/>
            <ac:spMk id="1308" creationId="{E27E3517-B2AC-43CE-A0E8-E89B14A4343E}"/>
          </ac:spMkLst>
        </pc:spChg>
        <pc:spChg chg="mod">
          <ac:chgData name="William Liebenberg" userId="1c72303f2fccb733" providerId="LiveId" clId="{4D9EE624-8889-4C8C-831F-0D58E84762B4}" dt="2021-02-16T13:42:40.010" v="802" actId="27803"/>
          <ac:spMkLst>
            <pc:docMk/>
            <pc:sldMk cId="2439389994" sldId="1213"/>
            <ac:spMk id="1309" creationId="{1B7ACA5A-B83D-460A-AB37-1BD2DF7040FD}"/>
          </ac:spMkLst>
        </pc:spChg>
        <pc:spChg chg="mod">
          <ac:chgData name="William Liebenberg" userId="1c72303f2fccb733" providerId="LiveId" clId="{4D9EE624-8889-4C8C-831F-0D58E84762B4}" dt="2021-02-16T13:42:40.010" v="802" actId="27803"/>
          <ac:spMkLst>
            <pc:docMk/>
            <pc:sldMk cId="2439389994" sldId="1213"/>
            <ac:spMk id="1310" creationId="{8E21073A-2F35-40C3-8A98-3C657102A25B}"/>
          </ac:spMkLst>
        </pc:spChg>
        <pc:spChg chg="mod">
          <ac:chgData name="William Liebenberg" userId="1c72303f2fccb733" providerId="LiveId" clId="{4D9EE624-8889-4C8C-831F-0D58E84762B4}" dt="2021-02-16T13:42:40.010" v="802" actId="27803"/>
          <ac:spMkLst>
            <pc:docMk/>
            <pc:sldMk cId="2439389994" sldId="1213"/>
            <ac:spMk id="1311" creationId="{FC74A4B8-AEBA-4218-934E-9730F6B268A6}"/>
          </ac:spMkLst>
        </pc:spChg>
        <pc:spChg chg="mod">
          <ac:chgData name="William Liebenberg" userId="1c72303f2fccb733" providerId="LiveId" clId="{4D9EE624-8889-4C8C-831F-0D58E84762B4}" dt="2021-02-16T13:42:40.010" v="802" actId="27803"/>
          <ac:spMkLst>
            <pc:docMk/>
            <pc:sldMk cId="2439389994" sldId="1213"/>
            <ac:spMk id="1312" creationId="{84DD194F-6E33-43F8-BE7F-18B825031781}"/>
          </ac:spMkLst>
        </pc:spChg>
        <pc:spChg chg="mod">
          <ac:chgData name="William Liebenberg" userId="1c72303f2fccb733" providerId="LiveId" clId="{4D9EE624-8889-4C8C-831F-0D58E84762B4}" dt="2021-02-16T13:42:40.010" v="802" actId="27803"/>
          <ac:spMkLst>
            <pc:docMk/>
            <pc:sldMk cId="2439389994" sldId="1213"/>
            <ac:spMk id="1313" creationId="{04C5B411-3CFE-4FE1-A565-147F1BB5C5FC}"/>
          </ac:spMkLst>
        </pc:spChg>
        <pc:spChg chg="mod">
          <ac:chgData name="William Liebenberg" userId="1c72303f2fccb733" providerId="LiveId" clId="{4D9EE624-8889-4C8C-831F-0D58E84762B4}" dt="2021-02-16T13:42:40.010" v="802" actId="27803"/>
          <ac:spMkLst>
            <pc:docMk/>
            <pc:sldMk cId="2439389994" sldId="1213"/>
            <ac:spMk id="1314" creationId="{AB97D53A-9F25-4CA7-9B6B-A7390E6C8584}"/>
          </ac:spMkLst>
        </pc:spChg>
        <pc:spChg chg="mod">
          <ac:chgData name="William Liebenberg" userId="1c72303f2fccb733" providerId="LiveId" clId="{4D9EE624-8889-4C8C-831F-0D58E84762B4}" dt="2021-02-16T13:42:40.010" v="802" actId="27803"/>
          <ac:spMkLst>
            <pc:docMk/>
            <pc:sldMk cId="2439389994" sldId="1213"/>
            <ac:spMk id="1315" creationId="{C479CB4C-7BC1-4E0E-8037-FD4F94B88F69}"/>
          </ac:spMkLst>
        </pc:spChg>
        <pc:spChg chg="mod">
          <ac:chgData name="William Liebenberg" userId="1c72303f2fccb733" providerId="LiveId" clId="{4D9EE624-8889-4C8C-831F-0D58E84762B4}" dt="2021-02-16T13:42:40.010" v="802" actId="27803"/>
          <ac:spMkLst>
            <pc:docMk/>
            <pc:sldMk cId="2439389994" sldId="1213"/>
            <ac:spMk id="1316" creationId="{E6247AB5-F819-49F0-9088-8C18879E5F99}"/>
          </ac:spMkLst>
        </pc:spChg>
        <pc:spChg chg="mod">
          <ac:chgData name="William Liebenberg" userId="1c72303f2fccb733" providerId="LiveId" clId="{4D9EE624-8889-4C8C-831F-0D58E84762B4}" dt="2021-02-16T13:42:40.010" v="802" actId="27803"/>
          <ac:spMkLst>
            <pc:docMk/>
            <pc:sldMk cId="2439389994" sldId="1213"/>
            <ac:spMk id="1317" creationId="{A5295D6A-B253-4B42-98DA-5F1E05884B90}"/>
          </ac:spMkLst>
        </pc:spChg>
        <pc:spChg chg="mod">
          <ac:chgData name="William Liebenberg" userId="1c72303f2fccb733" providerId="LiveId" clId="{4D9EE624-8889-4C8C-831F-0D58E84762B4}" dt="2021-02-16T13:42:40.010" v="802" actId="27803"/>
          <ac:spMkLst>
            <pc:docMk/>
            <pc:sldMk cId="2439389994" sldId="1213"/>
            <ac:spMk id="1318" creationId="{5C01BD1F-BD95-46C8-A0A1-B0A199A03058}"/>
          </ac:spMkLst>
        </pc:spChg>
        <pc:spChg chg="mod">
          <ac:chgData name="William Liebenberg" userId="1c72303f2fccb733" providerId="LiveId" clId="{4D9EE624-8889-4C8C-831F-0D58E84762B4}" dt="2021-02-16T13:42:40.010" v="802" actId="27803"/>
          <ac:spMkLst>
            <pc:docMk/>
            <pc:sldMk cId="2439389994" sldId="1213"/>
            <ac:spMk id="1319" creationId="{615D47D4-7A95-4A98-9A21-F3B939955E08}"/>
          </ac:spMkLst>
        </pc:spChg>
        <pc:spChg chg="mod">
          <ac:chgData name="William Liebenberg" userId="1c72303f2fccb733" providerId="LiveId" clId="{4D9EE624-8889-4C8C-831F-0D58E84762B4}" dt="2021-02-16T13:42:40.010" v="802" actId="27803"/>
          <ac:spMkLst>
            <pc:docMk/>
            <pc:sldMk cId="2439389994" sldId="1213"/>
            <ac:spMk id="1320" creationId="{B839194F-4692-4971-A64F-06770D58EE0E}"/>
          </ac:spMkLst>
        </pc:spChg>
        <pc:spChg chg="mod">
          <ac:chgData name="William Liebenberg" userId="1c72303f2fccb733" providerId="LiveId" clId="{4D9EE624-8889-4C8C-831F-0D58E84762B4}" dt="2021-02-16T13:42:40.010" v="802" actId="27803"/>
          <ac:spMkLst>
            <pc:docMk/>
            <pc:sldMk cId="2439389994" sldId="1213"/>
            <ac:spMk id="1321" creationId="{5FB29C1F-4C7C-4E3A-B4DB-C11AF5A4E064}"/>
          </ac:spMkLst>
        </pc:spChg>
        <pc:spChg chg="mod">
          <ac:chgData name="William Liebenberg" userId="1c72303f2fccb733" providerId="LiveId" clId="{4D9EE624-8889-4C8C-831F-0D58E84762B4}" dt="2021-02-16T13:42:40.010" v="802" actId="27803"/>
          <ac:spMkLst>
            <pc:docMk/>
            <pc:sldMk cId="2439389994" sldId="1213"/>
            <ac:spMk id="1322" creationId="{5F7C4D6A-C2C2-42CE-9BD7-9842186C5539}"/>
          </ac:spMkLst>
        </pc:spChg>
        <pc:spChg chg="mod">
          <ac:chgData name="William Liebenberg" userId="1c72303f2fccb733" providerId="LiveId" clId="{4D9EE624-8889-4C8C-831F-0D58E84762B4}" dt="2021-02-16T13:42:40.010" v="802" actId="27803"/>
          <ac:spMkLst>
            <pc:docMk/>
            <pc:sldMk cId="2439389994" sldId="1213"/>
            <ac:spMk id="1323" creationId="{5CEAF0C6-9CC9-4A2E-B993-36BBA874F4CE}"/>
          </ac:spMkLst>
        </pc:spChg>
        <pc:spChg chg="mod">
          <ac:chgData name="William Liebenberg" userId="1c72303f2fccb733" providerId="LiveId" clId="{4D9EE624-8889-4C8C-831F-0D58E84762B4}" dt="2021-02-16T13:42:40.010" v="802" actId="27803"/>
          <ac:spMkLst>
            <pc:docMk/>
            <pc:sldMk cId="2439389994" sldId="1213"/>
            <ac:spMk id="1324" creationId="{F81CDFC4-5A8D-44C8-BB33-181CDA7C77D3}"/>
          </ac:spMkLst>
        </pc:spChg>
        <pc:spChg chg="mod">
          <ac:chgData name="William Liebenberg" userId="1c72303f2fccb733" providerId="LiveId" clId="{4D9EE624-8889-4C8C-831F-0D58E84762B4}" dt="2021-02-16T13:42:40.010" v="802" actId="27803"/>
          <ac:spMkLst>
            <pc:docMk/>
            <pc:sldMk cId="2439389994" sldId="1213"/>
            <ac:spMk id="1325" creationId="{2725AA25-90DE-479B-87BC-5795DCD1791B}"/>
          </ac:spMkLst>
        </pc:spChg>
        <pc:spChg chg="mod">
          <ac:chgData name="William Liebenberg" userId="1c72303f2fccb733" providerId="LiveId" clId="{4D9EE624-8889-4C8C-831F-0D58E84762B4}" dt="2021-02-16T13:42:40.010" v="802" actId="27803"/>
          <ac:spMkLst>
            <pc:docMk/>
            <pc:sldMk cId="2439389994" sldId="1213"/>
            <ac:spMk id="1326" creationId="{E5CDE38D-E17B-4554-9C0B-83B06A07DF2D}"/>
          </ac:spMkLst>
        </pc:spChg>
        <pc:spChg chg="mod">
          <ac:chgData name="William Liebenberg" userId="1c72303f2fccb733" providerId="LiveId" clId="{4D9EE624-8889-4C8C-831F-0D58E84762B4}" dt="2021-02-16T13:42:40.010" v="802" actId="27803"/>
          <ac:spMkLst>
            <pc:docMk/>
            <pc:sldMk cId="2439389994" sldId="1213"/>
            <ac:spMk id="1327" creationId="{EE5D3B2D-3337-4C2E-947B-C5911D31A4C7}"/>
          </ac:spMkLst>
        </pc:spChg>
        <pc:spChg chg="mod">
          <ac:chgData name="William Liebenberg" userId="1c72303f2fccb733" providerId="LiveId" clId="{4D9EE624-8889-4C8C-831F-0D58E84762B4}" dt="2021-02-16T13:42:40.010" v="802" actId="27803"/>
          <ac:spMkLst>
            <pc:docMk/>
            <pc:sldMk cId="2439389994" sldId="1213"/>
            <ac:spMk id="1328" creationId="{B2E77AD3-77BB-4F8F-94F3-64331DB582AA}"/>
          </ac:spMkLst>
        </pc:spChg>
        <pc:spChg chg="mod">
          <ac:chgData name="William Liebenberg" userId="1c72303f2fccb733" providerId="LiveId" clId="{4D9EE624-8889-4C8C-831F-0D58E84762B4}" dt="2021-02-16T13:42:40.010" v="802" actId="27803"/>
          <ac:spMkLst>
            <pc:docMk/>
            <pc:sldMk cId="2439389994" sldId="1213"/>
            <ac:spMk id="1329" creationId="{59898253-21FA-43EE-A0C4-541CAD5C5B58}"/>
          </ac:spMkLst>
        </pc:spChg>
        <pc:spChg chg="mod">
          <ac:chgData name="William Liebenberg" userId="1c72303f2fccb733" providerId="LiveId" clId="{4D9EE624-8889-4C8C-831F-0D58E84762B4}" dt="2021-02-16T13:42:40.010" v="802" actId="27803"/>
          <ac:spMkLst>
            <pc:docMk/>
            <pc:sldMk cId="2439389994" sldId="1213"/>
            <ac:spMk id="1330" creationId="{EA9BD5BB-7903-47CB-9B20-F41A6E0DCF06}"/>
          </ac:spMkLst>
        </pc:spChg>
        <pc:spChg chg="mod">
          <ac:chgData name="William Liebenberg" userId="1c72303f2fccb733" providerId="LiveId" clId="{4D9EE624-8889-4C8C-831F-0D58E84762B4}" dt="2021-02-16T13:42:40.010" v="802" actId="27803"/>
          <ac:spMkLst>
            <pc:docMk/>
            <pc:sldMk cId="2439389994" sldId="1213"/>
            <ac:spMk id="1331" creationId="{368C3711-BB4A-4D4B-A0DC-210F993843C6}"/>
          </ac:spMkLst>
        </pc:spChg>
        <pc:spChg chg="mod">
          <ac:chgData name="William Liebenberg" userId="1c72303f2fccb733" providerId="LiveId" clId="{4D9EE624-8889-4C8C-831F-0D58E84762B4}" dt="2021-02-16T13:42:40.010" v="802" actId="27803"/>
          <ac:spMkLst>
            <pc:docMk/>
            <pc:sldMk cId="2439389994" sldId="1213"/>
            <ac:spMk id="1332" creationId="{AD52A434-23AA-4F8E-A392-5FED5A1AA6AD}"/>
          </ac:spMkLst>
        </pc:spChg>
        <pc:spChg chg="mod">
          <ac:chgData name="William Liebenberg" userId="1c72303f2fccb733" providerId="LiveId" clId="{4D9EE624-8889-4C8C-831F-0D58E84762B4}" dt="2021-02-16T13:42:40.010" v="802" actId="27803"/>
          <ac:spMkLst>
            <pc:docMk/>
            <pc:sldMk cId="2439389994" sldId="1213"/>
            <ac:spMk id="1333" creationId="{B654E7A2-293E-4D83-9A6E-200F23DBE6BC}"/>
          </ac:spMkLst>
        </pc:spChg>
        <pc:spChg chg="mod">
          <ac:chgData name="William Liebenberg" userId="1c72303f2fccb733" providerId="LiveId" clId="{4D9EE624-8889-4C8C-831F-0D58E84762B4}" dt="2021-02-16T13:42:40.010" v="802" actId="27803"/>
          <ac:spMkLst>
            <pc:docMk/>
            <pc:sldMk cId="2439389994" sldId="1213"/>
            <ac:spMk id="1334" creationId="{33E92E74-A0D6-4992-9EA2-A98C65C81209}"/>
          </ac:spMkLst>
        </pc:spChg>
        <pc:spChg chg="mod">
          <ac:chgData name="William Liebenberg" userId="1c72303f2fccb733" providerId="LiveId" clId="{4D9EE624-8889-4C8C-831F-0D58E84762B4}" dt="2021-02-16T13:42:40.010" v="802" actId="27803"/>
          <ac:spMkLst>
            <pc:docMk/>
            <pc:sldMk cId="2439389994" sldId="1213"/>
            <ac:spMk id="1335" creationId="{1BF286F9-43AD-4A4F-AEF3-6F7889057CA8}"/>
          </ac:spMkLst>
        </pc:spChg>
        <pc:spChg chg="mod">
          <ac:chgData name="William Liebenberg" userId="1c72303f2fccb733" providerId="LiveId" clId="{4D9EE624-8889-4C8C-831F-0D58E84762B4}" dt="2021-02-16T13:42:40.010" v="802" actId="27803"/>
          <ac:spMkLst>
            <pc:docMk/>
            <pc:sldMk cId="2439389994" sldId="1213"/>
            <ac:spMk id="1336" creationId="{7096F5C4-2C49-4CC9-908C-CBD1991B7985}"/>
          </ac:spMkLst>
        </pc:spChg>
        <pc:spChg chg="mod">
          <ac:chgData name="William Liebenberg" userId="1c72303f2fccb733" providerId="LiveId" clId="{4D9EE624-8889-4C8C-831F-0D58E84762B4}" dt="2021-02-16T13:42:40.010" v="802" actId="27803"/>
          <ac:spMkLst>
            <pc:docMk/>
            <pc:sldMk cId="2439389994" sldId="1213"/>
            <ac:spMk id="1337" creationId="{914AFB61-F40D-487C-B10A-EEEDB7B8C9C6}"/>
          </ac:spMkLst>
        </pc:spChg>
        <pc:spChg chg="mod">
          <ac:chgData name="William Liebenberg" userId="1c72303f2fccb733" providerId="LiveId" clId="{4D9EE624-8889-4C8C-831F-0D58E84762B4}" dt="2021-02-16T13:42:40.010" v="802" actId="27803"/>
          <ac:spMkLst>
            <pc:docMk/>
            <pc:sldMk cId="2439389994" sldId="1213"/>
            <ac:spMk id="1338" creationId="{039C5237-5DEE-431B-BF4A-CEBDEECF0880}"/>
          </ac:spMkLst>
        </pc:spChg>
        <pc:spChg chg="mod">
          <ac:chgData name="William Liebenberg" userId="1c72303f2fccb733" providerId="LiveId" clId="{4D9EE624-8889-4C8C-831F-0D58E84762B4}" dt="2021-02-16T13:42:40.010" v="802" actId="27803"/>
          <ac:spMkLst>
            <pc:docMk/>
            <pc:sldMk cId="2439389994" sldId="1213"/>
            <ac:spMk id="1339" creationId="{C49405EA-F4F5-4D92-A0D8-72C16A15E3BA}"/>
          </ac:spMkLst>
        </pc:spChg>
        <pc:spChg chg="mod">
          <ac:chgData name="William Liebenberg" userId="1c72303f2fccb733" providerId="LiveId" clId="{4D9EE624-8889-4C8C-831F-0D58E84762B4}" dt="2021-02-16T13:42:40.010" v="802" actId="27803"/>
          <ac:spMkLst>
            <pc:docMk/>
            <pc:sldMk cId="2439389994" sldId="1213"/>
            <ac:spMk id="1340" creationId="{8E2F059D-E83E-4E2C-AC46-0240F43B75A5}"/>
          </ac:spMkLst>
        </pc:spChg>
        <pc:spChg chg="mod">
          <ac:chgData name="William Liebenberg" userId="1c72303f2fccb733" providerId="LiveId" clId="{4D9EE624-8889-4C8C-831F-0D58E84762B4}" dt="2021-02-16T13:42:40.010" v="802" actId="27803"/>
          <ac:spMkLst>
            <pc:docMk/>
            <pc:sldMk cId="2439389994" sldId="1213"/>
            <ac:spMk id="1341" creationId="{D0B289FF-1012-423E-8A6B-99190DF8A38F}"/>
          </ac:spMkLst>
        </pc:spChg>
        <pc:spChg chg="mod">
          <ac:chgData name="William Liebenberg" userId="1c72303f2fccb733" providerId="LiveId" clId="{4D9EE624-8889-4C8C-831F-0D58E84762B4}" dt="2021-02-16T13:42:40.010" v="802" actId="27803"/>
          <ac:spMkLst>
            <pc:docMk/>
            <pc:sldMk cId="2439389994" sldId="1213"/>
            <ac:spMk id="1342" creationId="{55E435BD-E5C0-41B7-A8EC-C0982BC26DD5}"/>
          </ac:spMkLst>
        </pc:spChg>
        <pc:spChg chg="mod">
          <ac:chgData name="William Liebenberg" userId="1c72303f2fccb733" providerId="LiveId" clId="{4D9EE624-8889-4C8C-831F-0D58E84762B4}" dt="2021-02-16T13:42:40.010" v="802" actId="27803"/>
          <ac:spMkLst>
            <pc:docMk/>
            <pc:sldMk cId="2439389994" sldId="1213"/>
            <ac:spMk id="1343" creationId="{0E61D18C-2576-4D62-92C9-85B4DB1B59E7}"/>
          </ac:spMkLst>
        </pc:spChg>
        <pc:spChg chg="mod">
          <ac:chgData name="William Liebenberg" userId="1c72303f2fccb733" providerId="LiveId" clId="{4D9EE624-8889-4C8C-831F-0D58E84762B4}" dt="2021-02-16T13:42:40.010" v="802" actId="27803"/>
          <ac:spMkLst>
            <pc:docMk/>
            <pc:sldMk cId="2439389994" sldId="1213"/>
            <ac:spMk id="1344" creationId="{3D876CCF-13F5-4271-A480-C0D510F835E2}"/>
          </ac:spMkLst>
        </pc:spChg>
        <pc:spChg chg="mod">
          <ac:chgData name="William Liebenberg" userId="1c72303f2fccb733" providerId="LiveId" clId="{4D9EE624-8889-4C8C-831F-0D58E84762B4}" dt="2021-02-16T13:42:40.010" v="802" actId="27803"/>
          <ac:spMkLst>
            <pc:docMk/>
            <pc:sldMk cId="2439389994" sldId="1213"/>
            <ac:spMk id="1345" creationId="{686009F2-5E95-4052-988D-147F504E8D96}"/>
          </ac:spMkLst>
        </pc:spChg>
        <pc:spChg chg="mod">
          <ac:chgData name="William Liebenberg" userId="1c72303f2fccb733" providerId="LiveId" clId="{4D9EE624-8889-4C8C-831F-0D58E84762B4}" dt="2021-02-16T13:42:40.010" v="802" actId="27803"/>
          <ac:spMkLst>
            <pc:docMk/>
            <pc:sldMk cId="2439389994" sldId="1213"/>
            <ac:spMk id="1346" creationId="{A54210C3-7A90-4A2D-B829-2A35814C156D}"/>
          </ac:spMkLst>
        </pc:spChg>
        <pc:spChg chg="mod">
          <ac:chgData name="William Liebenberg" userId="1c72303f2fccb733" providerId="LiveId" clId="{4D9EE624-8889-4C8C-831F-0D58E84762B4}" dt="2021-02-16T13:42:40.010" v="802" actId="27803"/>
          <ac:spMkLst>
            <pc:docMk/>
            <pc:sldMk cId="2439389994" sldId="1213"/>
            <ac:spMk id="1347" creationId="{840B84BA-B4CD-4BBA-9169-CB45711B370A}"/>
          </ac:spMkLst>
        </pc:spChg>
        <pc:spChg chg="mod">
          <ac:chgData name="William Liebenberg" userId="1c72303f2fccb733" providerId="LiveId" clId="{4D9EE624-8889-4C8C-831F-0D58E84762B4}" dt="2021-02-16T13:42:40.010" v="802" actId="27803"/>
          <ac:spMkLst>
            <pc:docMk/>
            <pc:sldMk cId="2439389994" sldId="1213"/>
            <ac:spMk id="1348" creationId="{9A61A5F0-732A-4B58-9376-AB95FF15C400}"/>
          </ac:spMkLst>
        </pc:spChg>
        <pc:spChg chg="mod">
          <ac:chgData name="William Liebenberg" userId="1c72303f2fccb733" providerId="LiveId" clId="{4D9EE624-8889-4C8C-831F-0D58E84762B4}" dt="2021-02-16T13:42:40.010" v="802" actId="27803"/>
          <ac:spMkLst>
            <pc:docMk/>
            <pc:sldMk cId="2439389994" sldId="1213"/>
            <ac:spMk id="1349" creationId="{B9BFAE49-EC48-4D68-A8D1-7DA0C459114E}"/>
          </ac:spMkLst>
        </pc:spChg>
        <pc:spChg chg="mod">
          <ac:chgData name="William Liebenberg" userId="1c72303f2fccb733" providerId="LiveId" clId="{4D9EE624-8889-4C8C-831F-0D58E84762B4}" dt="2021-02-16T13:42:40.010" v="802" actId="27803"/>
          <ac:spMkLst>
            <pc:docMk/>
            <pc:sldMk cId="2439389994" sldId="1213"/>
            <ac:spMk id="1350" creationId="{7720C3C1-CA9B-49DE-9CFF-CB4578F7E7F8}"/>
          </ac:spMkLst>
        </pc:spChg>
        <pc:spChg chg="mod">
          <ac:chgData name="William Liebenberg" userId="1c72303f2fccb733" providerId="LiveId" clId="{4D9EE624-8889-4C8C-831F-0D58E84762B4}" dt="2021-02-16T13:42:40.010" v="802" actId="27803"/>
          <ac:spMkLst>
            <pc:docMk/>
            <pc:sldMk cId="2439389994" sldId="1213"/>
            <ac:spMk id="1351" creationId="{4415D4C2-0837-4D02-985D-5E4FCAC9000E}"/>
          </ac:spMkLst>
        </pc:spChg>
        <pc:spChg chg="mod">
          <ac:chgData name="William Liebenberg" userId="1c72303f2fccb733" providerId="LiveId" clId="{4D9EE624-8889-4C8C-831F-0D58E84762B4}" dt="2021-02-16T13:42:40.010" v="802" actId="27803"/>
          <ac:spMkLst>
            <pc:docMk/>
            <pc:sldMk cId="2439389994" sldId="1213"/>
            <ac:spMk id="1352" creationId="{C6202784-64B0-4D75-9056-2FFCB73AE9E7}"/>
          </ac:spMkLst>
        </pc:spChg>
        <pc:spChg chg="mod">
          <ac:chgData name="William Liebenberg" userId="1c72303f2fccb733" providerId="LiveId" clId="{4D9EE624-8889-4C8C-831F-0D58E84762B4}" dt="2021-02-16T13:42:40.010" v="802" actId="27803"/>
          <ac:spMkLst>
            <pc:docMk/>
            <pc:sldMk cId="2439389994" sldId="1213"/>
            <ac:spMk id="1353" creationId="{1A3D1CE2-75FF-42D2-9D30-B28445B267A5}"/>
          </ac:spMkLst>
        </pc:spChg>
        <pc:spChg chg="mod">
          <ac:chgData name="William Liebenberg" userId="1c72303f2fccb733" providerId="LiveId" clId="{4D9EE624-8889-4C8C-831F-0D58E84762B4}" dt="2021-02-16T13:42:40.010" v="802" actId="27803"/>
          <ac:spMkLst>
            <pc:docMk/>
            <pc:sldMk cId="2439389994" sldId="1213"/>
            <ac:spMk id="1354" creationId="{EBCB3140-FA77-479D-9761-65A6AE68E9C3}"/>
          </ac:spMkLst>
        </pc:spChg>
        <pc:spChg chg="mod">
          <ac:chgData name="William Liebenberg" userId="1c72303f2fccb733" providerId="LiveId" clId="{4D9EE624-8889-4C8C-831F-0D58E84762B4}" dt="2021-02-16T13:42:40.010" v="802" actId="27803"/>
          <ac:spMkLst>
            <pc:docMk/>
            <pc:sldMk cId="2439389994" sldId="1213"/>
            <ac:spMk id="1355" creationId="{180448C8-2610-4B5B-BA3A-FD48E1D5D77F}"/>
          </ac:spMkLst>
        </pc:spChg>
        <pc:spChg chg="mod">
          <ac:chgData name="William Liebenberg" userId="1c72303f2fccb733" providerId="LiveId" clId="{4D9EE624-8889-4C8C-831F-0D58E84762B4}" dt="2021-02-16T13:42:40.010" v="802" actId="27803"/>
          <ac:spMkLst>
            <pc:docMk/>
            <pc:sldMk cId="2439389994" sldId="1213"/>
            <ac:spMk id="1356" creationId="{ED0BC08E-FFF6-460C-9032-4FD443792234}"/>
          </ac:spMkLst>
        </pc:spChg>
        <pc:spChg chg="mod">
          <ac:chgData name="William Liebenberg" userId="1c72303f2fccb733" providerId="LiveId" clId="{4D9EE624-8889-4C8C-831F-0D58E84762B4}" dt="2021-02-16T13:42:40.010" v="802" actId="27803"/>
          <ac:spMkLst>
            <pc:docMk/>
            <pc:sldMk cId="2439389994" sldId="1213"/>
            <ac:spMk id="1357" creationId="{F3E6A66F-9E4F-4BFD-ABA1-14AA426561D1}"/>
          </ac:spMkLst>
        </pc:spChg>
        <pc:spChg chg="mod">
          <ac:chgData name="William Liebenberg" userId="1c72303f2fccb733" providerId="LiveId" clId="{4D9EE624-8889-4C8C-831F-0D58E84762B4}" dt="2021-02-16T13:42:40.010" v="802" actId="27803"/>
          <ac:spMkLst>
            <pc:docMk/>
            <pc:sldMk cId="2439389994" sldId="1213"/>
            <ac:spMk id="1358" creationId="{121CBE17-B3E6-4914-958D-355C2CDEB1F5}"/>
          </ac:spMkLst>
        </pc:spChg>
        <pc:spChg chg="mod">
          <ac:chgData name="William Liebenberg" userId="1c72303f2fccb733" providerId="LiveId" clId="{4D9EE624-8889-4C8C-831F-0D58E84762B4}" dt="2021-02-16T13:42:40.010" v="802" actId="27803"/>
          <ac:spMkLst>
            <pc:docMk/>
            <pc:sldMk cId="2439389994" sldId="1213"/>
            <ac:spMk id="1359" creationId="{6087CAFA-BC5F-48C8-A648-23F3CB794D56}"/>
          </ac:spMkLst>
        </pc:spChg>
        <pc:spChg chg="mod">
          <ac:chgData name="William Liebenberg" userId="1c72303f2fccb733" providerId="LiveId" clId="{4D9EE624-8889-4C8C-831F-0D58E84762B4}" dt="2021-02-16T13:42:40.010" v="802" actId="27803"/>
          <ac:spMkLst>
            <pc:docMk/>
            <pc:sldMk cId="2439389994" sldId="1213"/>
            <ac:spMk id="1360" creationId="{4BF11BC0-270B-4C54-B3AF-F23ABA23D145}"/>
          </ac:spMkLst>
        </pc:spChg>
        <pc:spChg chg="mod">
          <ac:chgData name="William Liebenberg" userId="1c72303f2fccb733" providerId="LiveId" clId="{4D9EE624-8889-4C8C-831F-0D58E84762B4}" dt="2021-02-16T13:42:40.010" v="802" actId="27803"/>
          <ac:spMkLst>
            <pc:docMk/>
            <pc:sldMk cId="2439389994" sldId="1213"/>
            <ac:spMk id="1361" creationId="{90A4EDC3-112E-438B-91DE-940FB920052B}"/>
          </ac:spMkLst>
        </pc:spChg>
        <pc:spChg chg="mod">
          <ac:chgData name="William Liebenberg" userId="1c72303f2fccb733" providerId="LiveId" clId="{4D9EE624-8889-4C8C-831F-0D58E84762B4}" dt="2021-02-16T13:42:40.010" v="802" actId="27803"/>
          <ac:spMkLst>
            <pc:docMk/>
            <pc:sldMk cId="2439389994" sldId="1213"/>
            <ac:spMk id="1362" creationId="{0BA5FD9D-4589-422B-96CF-7E21B387CB74}"/>
          </ac:spMkLst>
        </pc:spChg>
        <pc:spChg chg="mod">
          <ac:chgData name="William Liebenberg" userId="1c72303f2fccb733" providerId="LiveId" clId="{4D9EE624-8889-4C8C-831F-0D58E84762B4}" dt="2021-02-16T13:42:40.010" v="802" actId="27803"/>
          <ac:spMkLst>
            <pc:docMk/>
            <pc:sldMk cId="2439389994" sldId="1213"/>
            <ac:spMk id="1363" creationId="{5787B445-6144-43CE-BDA9-184834B244FB}"/>
          </ac:spMkLst>
        </pc:spChg>
        <pc:spChg chg="mod">
          <ac:chgData name="William Liebenberg" userId="1c72303f2fccb733" providerId="LiveId" clId="{4D9EE624-8889-4C8C-831F-0D58E84762B4}" dt="2021-02-16T13:42:40.010" v="802" actId="27803"/>
          <ac:spMkLst>
            <pc:docMk/>
            <pc:sldMk cId="2439389994" sldId="1213"/>
            <ac:spMk id="1364" creationId="{6ECD2796-7454-48D7-B034-9DDDAAF44D0F}"/>
          </ac:spMkLst>
        </pc:spChg>
        <pc:spChg chg="mod">
          <ac:chgData name="William Liebenberg" userId="1c72303f2fccb733" providerId="LiveId" clId="{4D9EE624-8889-4C8C-831F-0D58E84762B4}" dt="2021-02-16T13:42:40.010" v="802" actId="27803"/>
          <ac:spMkLst>
            <pc:docMk/>
            <pc:sldMk cId="2439389994" sldId="1213"/>
            <ac:spMk id="1365" creationId="{A1FC77B6-DBDC-4232-B8D6-D3E99113F0E9}"/>
          </ac:spMkLst>
        </pc:spChg>
        <pc:spChg chg="mod">
          <ac:chgData name="William Liebenberg" userId="1c72303f2fccb733" providerId="LiveId" clId="{4D9EE624-8889-4C8C-831F-0D58E84762B4}" dt="2021-02-16T13:42:40.010" v="802" actId="27803"/>
          <ac:spMkLst>
            <pc:docMk/>
            <pc:sldMk cId="2439389994" sldId="1213"/>
            <ac:spMk id="1366" creationId="{3FF6B9B4-352B-4A04-8C09-8AEADE060B9B}"/>
          </ac:spMkLst>
        </pc:spChg>
        <pc:spChg chg="mod">
          <ac:chgData name="William Liebenberg" userId="1c72303f2fccb733" providerId="LiveId" clId="{4D9EE624-8889-4C8C-831F-0D58E84762B4}" dt="2021-02-16T13:42:40.010" v="802" actId="27803"/>
          <ac:spMkLst>
            <pc:docMk/>
            <pc:sldMk cId="2439389994" sldId="1213"/>
            <ac:spMk id="1367" creationId="{8168C42A-C7A2-44A3-BEEA-DE6AE41EBF79}"/>
          </ac:spMkLst>
        </pc:spChg>
        <pc:spChg chg="mod">
          <ac:chgData name="William Liebenberg" userId="1c72303f2fccb733" providerId="LiveId" clId="{4D9EE624-8889-4C8C-831F-0D58E84762B4}" dt="2021-02-16T13:42:40.010" v="802" actId="27803"/>
          <ac:spMkLst>
            <pc:docMk/>
            <pc:sldMk cId="2439389994" sldId="1213"/>
            <ac:spMk id="1368" creationId="{9D051DEC-ECB7-40C3-AFA9-87BB9120F40F}"/>
          </ac:spMkLst>
        </pc:spChg>
        <pc:spChg chg="mod">
          <ac:chgData name="William Liebenberg" userId="1c72303f2fccb733" providerId="LiveId" clId="{4D9EE624-8889-4C8C-831F-0D58E84762B4}" dt="2021-02-16T13:42:40.010" v="802" actId="27803"/>
          <ac:spMkLst>
            <pc:docMk/>
            <pc:sldMk cId="2439389994" sldId="1213"/>
            <ac:spMk id="1369" creationId="{D65AAD22-AE63-4DA2-8BF9-84F85561CA4C}"/>
          </ac:spMkLst>
        </pc:spChg>
        <pc:spChg chg="mod">
          <ac:chgData name="William Liebenberg" userId="1c72303f2fccb733" providerId="LiveId" clId="{4D9EE624-8889-4C8C-831F-0D58E84762B4}" dt="2021-02-16T13:42:40.010" v="802" actId="27803"/>
          <ac:spMkLst>
            <pc:docMk/>
            <pc:sldMk cId="2439389994" sldId="1213"/>
            <ac:spMk id="1370" creationId="{A7181829-7929-4172-BA86-37FEDF5552E0}"/>
          </ac:spMkLst>
        </pc:spChg>
        <pc:spChg chg="mod">
          <ac:chgData name="William Liebenberg" userId="1c72303f2fccb733" providerId="LiveId" clId="{4D9EE624-8889-4C8C-831F-0D58E84762B4}" dt="2021-02-16T13:42:40.010" v="802" actId="27803"/>
          <ac:spMkLst>
            <pc:docMk/>
            <pc:sldMk cId="2439389994" sldId="1213"/>
            <ac:spMk id="1371" creationId="{F7F5F3D3-29C8-4BED-AFBD-2A358FD6FE0F}"/>
          </ac:spMkLst>
        </pc:spChg>
        <pc:spChg chg="mod">
          <ac:chgData name="William Liebenberg" userId="1c72303f2fccb733" providerId="LiveId" clId="{4D9EE624-8889-4C8C-831F-0D58E84762B4}" dt="2021-02-16T13:42:40.010" v="802" actId="27803"/>
          <ac:spMkLst>
            <pc:docMk/>
            <pc:sldMk cId="2439389994" sldId="1213"/>
            <ac:spMk id="1372" creationId="{45278052-EF19-482D-B184-0FB51E5808A2}"/>
          </ac:spMkLst>
        </pc:spChg>
        <pc:spChg chg="mod">
          <ac:chgData name="William Liebenberg" userId="1c72303f2fccb733" providerId="LiveId" clId="{4D9EE624-8889-4C8C-831F-0D58E84762B4}" dt="2021-02-16T13:42:40.010" v="802" actId="27803"/>
          <ac:spMkLst>
            <pc:docMk/>
            <pc:sldMk cId="2439389994" sldId="1213"/>
            <ac:spMk id="1373" creationId="{D129F672-4303-450E-8756-E368E0472479}"/>
          </ac:spMkLst>
        </pc:spChg>
        <pc:spChg chg="mod">
          <ac:chgData name="William Liebenberg" userId="1c72303f2fccb733" providerId="LiveId" clId="{4D9EE624-8889-4C8C-831F-0D58E84762B4}" dt="2021-02-16T13:42:40.010" v="802" actId="27803"/>
          <ac:spMkLst>
            <pc:docMk/>
            <pc:sldMk cId="2439389994" sldId="1213"/>
            <ac:spMk id="1374" creationId="{04E98F56-2D6F-403C-8BD2-E7EBFF9C995E}"/>
          </ac:spMkLst>
        </pc:spChg>
        <pc:spChg chg="mod">
          <ac:chgData name="William Liebenberg" userId="1c72303f2fccb733" providerId="LiveId" clId="{4D9EE624-8889-4C8C-831F-0D58E84762B4}" dt="2021-02-16T13:42:40.010" v="802" actId="27803"/>
          <ac:spMkLst>
            <pc:docMk/>
            <pc:sldMk cId="2439389994" sldId="1213"/>
            <ac:spMk id="1375" creationId="{FF0FBB92-9E5E-4A6F-A33A-AF7EA11D678D}"/>
          </ac:spMkLst>
        </pc:spChg>
        <pc:spChg chg="mod">
          <ac:chgData name="William Liebenberg" userId="1c72303f2fccb733" providerId="LiveId" clId="{4D9EE624-8889-4C8C-831F-0D58E84762B4}" dt="2021-02-16T13:42:40.010" v="802" actId="27803"/>
          <ac:spMkLst>
            <pc:docMk/>
            <pc:sldMk cId="2439389994" sldId="1213"/>
            <ac:spMk id="1376" creationId="{177DF344-A64C-46AD-B3EC-73CF8858BBDA}"/>
          </ac:spMkLst>
        </pc:spChg>
        <pc:spChg chg="mod">
          <ac:chgData name="William Liebenberg" userId="1c72303f2fccb733" providerId="LiveId" clId="{4D9EE624-8889-4C8C-831F-0D58E84762B4}" dt="2021-02-16T13:42:40.010" v="802" actId="27803"/>
          <ac:spMkLst>
            <pc:docMk/>
            <pc:sldMk cId="2439389994" sldId="1213"/>
            <ac:spMk id="1377" creationId="{236D8609-C653-4602-BBF9-48DD616506AE}"/>
          </ac:spMkLst>
        </pc:spChg>
        <pc:spChg chg="mod">
          <ac:chgData name="William Liebenberg" userId="1c72303f2fccb733" providerId="LiveId" clId="{4D9EE624-8889-4C8C-831F-0D58E84762B4}" dt="2021-02-16T13:42:40.010" v="802" actId="27803"/>
          <ac:spMkLst>
            <pc:docMk/>
            <pc:sldMk cId="2439389994" sldId="1213"/>
            <ac:spMk id="1378" creationId="{345705BC-8459-448D-BEC7-157A652F4348}"/>
          </ac:spMkLst>
        </pc:spChg>
        <pc:spChg chg="mod">
          <ac:chgData name="William Liebenberg" userId="1c72303f2fccb733" providerId="LiveId" clId="{4D9EE624-8889-4C8C-831F-0D58E84762B4}" dt="2021-02-16T13:42:40.010" v="802" actId="27803"/>
          <ac:spMkLst>
            <pc:docMk/>
            <pc:sldMk cId="2439389994" sldId="1213"/>
            <ac:spMk id="1379" creationId="{D4E15A14-BB56-4D32-99CF-D1B8E595921D}"/>
          </ac:spMkLst>
        </pc:spChg>
        <pc:spChg chg="mod">
          <ac:chgData name="William Liebenberg" userId="1c72303f2fccb733" providerId="LiveId" clId="{4D9EE624-8889-4C8C-831F-0D58E84762B4}" dt="2021-02-16T13:42:40.010" v="802" actId="27803"/>
          <ac:spMkLst>
            <pc:docMk/>
            <pc:sldMk cId="2439389994" sldId="1213"/>
            <ac:spMk id="1380" creationId="{DEEE6098-AF56-4D81-954D-C7D57B0DD2FA}"/>
          </ac:spMkLst>
        </pc:spChg>
        <pc:spChg chg="mod">
          <ac:chgData name="William Liebenberg" userId="1c72303f2fccb733" providerId="LiveId" clId="{4D9EE624-8889-4C8C-831F-0D58E84762B4}" dt="2021-02-16T13:42:40.010" v="802" actId="27803"/>
          <ac:spMkLst>
            <pc:docMk/>
            <pc:sldMk cId="2439389994" sldId="1213"/>
            <ac:spMk id="1381" creationId="{DEAE11BD-694B-4146-845D-0AD68B0E0D0A}"/>
          </ac:spMkLst>
        </pc:spChg>
        <pc:spChg chg="mod">
          <ac:chgData name="William Liebenberg" userId="1c72303f2fccb733" providerId="LiveId" clId="{4D9EE624-8889-4C8C-831F-0D58E84762B4}" dt="2021-02-16T13:42:40.010" v="802" actId="27803"/>
          <ac:spMkLst>
            <pc:docMk/>
            <pc:sldMk cId="2439389994" sldId="1213"/>
            <ac:spMk id="1382" creationId="{CBFCCD7F-6C43-448A-A364-AAE9999612CB}"/>
          </ac:spMkLst>
        </pc:spChg>
        <pc:spChg chg="mod">
          <ac:chgData name="William Liebenberg" userId="1c72303f2fccb733" providerId="LiveId" clId="{4D9EE624-8889-4C8C-831F-0D58E84762B4}" dt="2021-02-16T13:42:40.010" v="802" actId="27803"/>
          <ac:spMkLst>
            <pc:docMk/>
            <pc:sldMk cId="2439389994" sldId="1213"/>
            <ac:spMk id="1383" creationId="{EDDAF9E2-17CB-4706-AC13-32948C2B67FD}"/>
          </ac:spMkLst>
        </pc:spChg>
        <pc:spChg chg="mod">
          <ac:chgData name="William Liebenberg" userId="1c72303f2fccb733" providerId="LiveId" clId="{4D9EE624-8889-4C8C-831F-0D58E84762B4}" dt="2021-02-16T13:42:40.010" v="802" actId="27803"/>
          <ac:spMkLst>
            <pc:docMk/>
            <pc:sldMk cId="2439389994" sldId="1213"/>
            <ac:spMk id="1384" creationId="{A71D50F1-B350-4D9B-9652-1DB2BAAC8E2E}"/>
          </ac:spMkLst>
        </pc:spChg>
        <pc:spChg chg="mod">
          <ac:chgData name="William Liebenberg" userId="1c72303f2fccb733" providerId="LiveId" clId="{4D9EE624-8889-4C8C-831F-0D58E84762B4}" dt="2021-02-16T13:42:40.010" v="802" actId="27803"/>
          <ac:spMkLst>
            <pc:docMk/>
            <pc:sldMk cId="2439389994" sldId="1213"/>
            <ac:spMk id="1385" creationId="{EB1BE160-B987-454B-A61A-89AB2C4AB2D4}"/>
          </ac:spMkLst>
        </pc:spChg>
        <pc:spChg chg="mod">
          <ac:chgData name="William Liebenberg" userId="1c72303f2fccb733" providerId="LiveId" clId="{4D9EE624-8889-4C8C-831F-0D58E84762B4}" dt="2021-02-16T13:42:40.010" v="802" actId="27803"/>
          <ac:spMkLst>
            <pc:docMk/>
            <pc:sldMk cId="2439389994" sldId="1213"/>
            <ac:spMk id="1386" creationId="{FD53C278-1EB0-4A13-9A39-C5B112F2D434}"/>
          </ac:spMkLst>
        </pc:spChg>
        <pc:spChg chg="mod">
          <ac:chgData name="William Liebenberg" userId="1c72303f2fccb733" providerId="LiveId" clId="{4D9EE624-8889-4C8C-831F-0D58E84762B4}" dt="2021-02-16T13:42:40.010" v="802" actId="27803"/>
          <ac:spMkLst>
            <pc:docMk/>
            <pc:sldMk cId="2439389994" sldId="1213"/>
            <ac:spMk id="1387" creationId="{715902BB-EEFB-45BD-84FB-784BB34D405A}"/>
          </ac:spMkLst>
        </pc:spChg>
        <pc:spChg chg="mod">
          <ac:chgData name="William Liebenberg" userId="1c72303f2fccb733" providerId="LiveId" clId="{4D9EE624-8889-4C8C-831F-0D58E84762B4}" dt="2021-02-16T13:42:40.010" v="802" actId="27803"/>
          <ac:spMkLst>
            <pc:docMk/>
            <pc:sldMk cId="2439389994" sldId="1213"/>
            <ac:spMk id="1388" creationId="{4F44B111-AAC7-472D-8099-01436B375420}"/>
          </ac:spMkLst>
        </pc:spChg>
        <pc:spChg chg="mod">
          <ac:chgData name="William Liebenberg" userId="1c72303f2fccb733" providerId="LiveId" clId="{4D9EE624-8889-4C8C-831F-0D58E84762B4}" dt="2021-02-16T13:42:40.010" v="802" actId="27803"/>
          <ac:spMkLst>
            <pc:docMk/>
            <pc:sldMk cId="2439389994" sldId="1213"/>
            <ac:spMk id="1389" creationId="{4523521B-7F13-47EA-A24B-1E74D4A9571E}"/>
          </ac:spMkLst>
        </pc:spChg>
        <pc:spChg chg="mod">
          <ac:chgData name="William Liebenberg" userId="1c72303f2fccb733" providerId="LiveId" clId="{4D9EE624-8889-4C8C-831F-0D58E84762B4}" dt="2021-02-16T13:42:40.010" v="802" actId="27803"/>
          <ac:spMkLst>
            <pc:docMk/>
            <pc:sldMk cId="2439389994" sldId="1213"/>
            <ac:spMk id="1390" creationId="{74408799-82DE-4351-BEEF-AD58D6737D73}"/>
          </ac:spMkLst>
        </pc:spChg>
        <pc:spChg chg="mod">
          <ac:chgData name="William Liebenberg" userId="1c72303f2fccb733" providerId="LiveId" clId="{4D9EE624-8889-4C8C-831F-0D58E84762B4}" dt="2021-02-16T13:42:40.010" v="802" actId="27803"/>
          <ac:spMkLst>
            <pc:docMk/>
            <pc:sldMk cId="2439389994" sldId="1213"/>
            <ac:spMk id="1391" creationId="{E90A9A40-1617-4169-BC18-16A810D2585A}"/>
          </ac:spMkLst>
        </pc:spChg>
        <pc:spChg chg="mod">
          <ac:chgData name="William Liebenberg" userId="1c72303f2fccb733" providerId="LiveId" clId="{4D9EE624-8889-4C8C-831F-0D58E84762B4}" dt="2021-02-16T13:42:40.010" v="802" actId="27803"/>
          <ac:spMkLst>
            <pc:docMk/>
            <pc:sldMk cId="2439389994" sldId="1213"/>
            <ac:spMk id="1392" creationId="{70E35019-359A-47F6-92A3-8559AEB22806}"/>
          </ac:spMkLst>
        </pc:spChg>
        <pc:spChg chg="mod">
          <ac:chgData name="William Liebenberg" userId="1c72303f2fccb733" providerId="LiveId" clId="{4D9EE624-8889-4C8C-831F-0D58E84762B4}" dt="2021-02-16T13:42:40.010" v="802" actId="27803"/>
          <ac:spMkLst>
            <pc:docMk/>
            <pc:sldMk cId="2439389994" sldId="1213"/>
            <ac:spMk id="1393" creationId="{78C81C29-AFD5-4663-9C18-E1C472C7C0F1}"/>
          </ac:spMkLst>
        </pc:spChg>
        <pc:spChg chg="mod">
          <ac:chgData name="William Liebenberg" userId="1c72303f2fccb733" providerId="LiveId" clId="{4D9EE624-8889-4C8C-831F-0D58E84762B4}" dt="2021-02-16T13:42:40.010" v="802" actId="27803"/>
          <ac:spMkLst>
            <pc:docMk/>
            <pc:sldMk cId="2439389994" sldId="1213"/>
            <ac:spMk id="1394" creationId="{776FD0FD-DA8A-4B90-BDD3-39B07FF76839}"/>
          </ac:spMkLst>
        </pc:spChg>
        <pc:spChg chg="mod">
          <ac:chgData name="William Liebenberg" userId="1c72303f2fccb733" providerId="LiveId" clId="{4D9EE624-8889-4C8C-831F-0D58E84762B4}" dt="2021-02-16T13:42:40.010" v="802" actId="27803"/>
          <ac:spMkLst>
            <pc:docMk/>
            <pc:sldMk cId="2439389994" sldId="1213"/>
            <ac:spMk id="1395" creationId="{407EA184-D77C-4568-BAD1-0121F8E45055}"/>
          </ac:spMkLst>
        </pc:spChg>
        <pc:spChg chg="mod">
          <ac:chgData name="William Liebenberg" userId="1c72303f2fccb733" providerId="LiveId" clId="{4D9EE624-8889-4C8C-831F-0D58E84762B4}" dt="2021-02-16T13:42:40.010" v="802" actId="27803"/>
          <ac:spMkLst>
            <pc:docMk/>
            <pc:sldMk cId="2439389994" sldId="1213"/>
            <ac:spMk id="1396" creationId="{7164C988-60D4-4349-80F6-7ED261527260}"/>
          </ac:spMkLst>
        </pc:spChg>
        <pc:spChg chg="mod">
          <ac:chgData name="William Liebenberg" userId="1c72303f2fccb733" providerId="LiveId" clId="{4D9EE624-8889-4C8C-831F-0D58E84762B4}" dt="2021-02-16T13:42:40.010" v="802" actId="27803"/>
          <ac:spMkLst>
            <pc:docMk/>
            <pc:sldMk cId="2439389994" sldId="1213"/>
            <ac:spMk id="1397" creationId="{C489ED9A-50C6-47E0-BCDB-2DE7B7F0170B}"/>
          </ac:spMkLst>
        </pc:spChg>
        <pc:spChg chg="mod">
          <ac:chgData name="William Liebenberg" userId="1c72303f2fccb733" providerId="LiveId" clId="{4D9EE624-8889-4C8C-831F-0D58E84762B4}" dt="2021-02-16T13:42:40.010" v="802" actId="27803"/>
          <ac:spMkLst>
            <pc:docMk/>
            <pc:sldMk cId="2439389994" sldId="1213"/>
            <ac:spMk id="1398" creationId="{84B4098F-B53F-4BAB-8479-10AD024123AB}"/>
          </ac:spMkLst>
        </pc:spChg>
        <pc:spChg chg="mod">
          <ac:chgData name="William Liebenberg" userId="1c72303f2fccb733" providerId="LiveId" clId="{4D9EE624-8889-4C8C-831F-0D58E84762B4}" dt="2021-02-16T13:42:40.010" v="802" actId="27803"/>
          <ac:spMkLst>
            <pc:docMk/>
            <pc:sldMk cId="2439389994" sldId="1213"/>
            <ac:spMk id="1399" creationId="{C9E78163-2827-47E1-808D-400D83EBB2D7}"/>
          </ac:spMkLst>
        </pc:spChg>
        <pc:spChg chg="mod">
          <ac:chgData name="William Liebenberg" userId="1c72303f2fccb733" providerId="LiveId" clId="{4D9EE624-8889-4C8C-831F-0D58E84762B4}" dt="2021-02-16T13:42:40.010" v="802" actId="27803"/>
          <ac:spMkLst>
            <pc:docMk/>
            <pc:sldMk cId="2439389994" sldId="1213"/>
            <ac:spMk id="1400" creationId="{1A749E1F-B360-4A39-AE08-5C4DF3DDBE91}"/>
          </ac:spMkLst>
        </pc:spChg>
        <pc:spChg chg="mod">
          <ac:chgData name="William Liebenberg" userId="1c72303f2fccb733" providerId="LiveId" clId="{4D9EE624-8889-4C8C-831F-0D58E84762B4}" dt="2021-02-16T13:42:40.010" v="802" actId="27803"/>
          <ac:spMkLst>
            <pc:docMk/>
            <pc:sldMk cId="2439389994" sldId="1213"/>
            <ac:spMk id="1401" creationId="{C47FE7FD-3F98-42D5-ADEB-CC7DC3186562}"/>
          </ac:spMkLst>
        </pc:spChg>
        <pc:spChg chg="mod">
          <ac:chgData name="William Liebenberg" userId="1c72303f2fccb733" providerId="LiveId" clId="{4D9EE624-8889-4C8C-831F-0D58E84762B4}" dt="2021-02-16T13:42:40.010" v="802" actId="27803"/>
          <ac:spMkLst>
            <pc:docMk/>
            <pc:sldMk cId="2439389994" sldId="1213"/>
            <ac:spMk id="1402" creationId="{E3D0C803-2D50-49A3-AC64-CDD49D6377B5}"/>
          </ac:spMkLst>
        </pc:spChg>
        <pc:spChg chg="mod">
          <ac:chgData name="William Liebenberg" userId="1c72303f2fccb733" providerId="LiveId" clId="{4D9EE624-8889-4C8C-831F-0D58E84762B4}" dt="2021-02-16T13:42:40.010" v="802" actId="27803"/>
          <ac:spMkLst>
            <pc:docMk/>
            <pc:sldMk cId="2439389994" sldId="1213"/>
            <ac:spMk id="1403" creationId="{9F2B0AC7-81E4-440F-A205-E975200FA2DE}"/>
          </ac:spMkLst>
        </pc:spChg>
        <pc:spChg chg="mod">
          <ac:chgData name="William Liebenberg" userId="1c72303f2fccb733" providerId="LiveId" clId="{4D9EE624-8889-4C8C-831F-0D58E84762B4}" dt="2021-02-16T13:42:40.010" v="802" actId="27803"/>
          <ac:spMkLst>
            <pc:docMk/>
            <pc:sldMk cId="2439389994" sldId="1213"/>
            <ac:spMk id="1404" creationId="{A94CBFE3-A0A5-4A97-8BBB-4FA4CB1132A8}"/>
          </ac:spMkLst>
        </pc:spChg>
        <pc:spChg chg="mod">
          <ac:chgData name="William Liebenberg" userId="1c72303f2fccb733" providerId="LiveId" clId="{4D9EE624-8889-4C8C-831F-0D58E84762B4}" dt="2021-02-16T13:42:40.010" v="802" actId="27803"/>
          <ac:spMkLst>
            <pc:docMk/>
            <pc:sldMk cId="2439389994" sldId="1213"/>
            <ac:spMk id="1405" creationId="{7C0894B5-7656-4F89-A178-9321A0927270}"/>
          </ac:spMkLst>
        </pc:spChg>
        <pc:spChg chg="mod">
          <ac:chgData name="William Liebenberg" userId="1c72303f2fccb733" providerId="LiveId" clId="{4D9EE624-8889-4C8C-831F-0D58E84762B4}" dt="2021-02-16T13:42:40.010" v="802" actId="27803"/>
          <ac:spMkLst>
            <pc:docMk/>
            <pc:sldMk cId="2439389994" sldId="1213"/>
            <ac:spMk id="1406" creationId="{340882DB-1900-4E13-B33B-0DB13D2791BB}"/>
          </ac:spMkLst>
        </pc:spChg>
        <pc:spChg chg="mod">
          <ac:chgData name="William Liebenberg" userId="1c72303f2fccb733" providerId="LiveId" clId="{4D9EE624-8889-4C8C-831F-0D58E84762B4}" dt="2021-02-16T13:42:40.010" v="802" actId="27803"/>
          <ac:spMkLst>
            <pc:docMk/>
            <pc:sldMk cId="2439389994" sldId="1213"/>
            <ac:spMk id="1407" creationId="{F6ACCFF8-C626-4E85-8115-9627EA1686DF}"/>
          </ac:spMkLst>
        </pc:spChg>
        <pc:spChg chg="mod">
          <ac:chgData name="William Liebenberg" userId="1c72303f2fccb733" providerId="LiveId" clId="{4D9EE624-8889-4C8C-831F-0D58E84762B4}" dt="2021-02-16T13:42:40.010" v="802" actId="27803"/>
          <ac:spMkLst>
            <pc:docMk/>
            <pc:sldMk cId="2439389994" sldId="1213"/>
            <ac:spMk id="1408" creationId="{C575684D-0E04-4569-8034-1BFFEA51667F}"/>
          </ac:spMkLst>
        </pc:spChg>
        <pc:spChg chg="mod">
          <ac:chgData name="William Liebenberg" userId="1c72303f2fccb733" providerId="LiveId" clId="{4D9EE624-8889-4C8C-831F-0D58E84762B4}" dt="2021-02-16T13:42:40.010" v="802" actId="27803"/>
          <ac:spMkLst>
            <pc:docMk/>
            <pc:sldMk cId="2439389994" sldId="1213"/>
            <ac:spMk id="1409" creationId="{6790ED0F-324A-45E9-9E6B-477ED9D3E482}"/>
          </ac:spMkLst>
        </pc:spChg>
        <pc:spChg chg="mod">
          <ac:chgData name="William Liebenberg" userId="1c72303f2fccb733" providerId="LiveId" clId="{4D9EE624-8889-4C8C-831F-0D58E84762B4}" dt="2021-02-16T13:42:40.010" v="802" actId="27803"/>
          <ac:spMkLst>
            <pc:docMk/>
            <pc:sldMk cId="2439389994" sldId="1213"/>
            <ac:spMk id="1410" creationId="{5722821E-3312-4953-97E4-0AED07045800}"/>
          </ac:spMkLst>
        </pc:spChg>
        <pc:spChg chg="mod">
          <ac:chgData name="William Liebenberg" userId="1c72303f2fccb733" providerId="LiveId" clId="{4D9EE624-8889-4C8C-831F-0D58E84762B4}" dt="2021-02-16T13:42:40.010" v="802" actId="27803"/>
          <ac:spMkLst>
            <pc:docMk/>
            <pc:sldMk cId="2439389994" sldId="1213"/>
            <ac:spMk id="1411" creationId="{D48A8AF2-A40A-4A8B-AA81-0CB6A2F44212}"/>
          </ac:spMkLst>
        </pc:spChg>
        <pc:spChg chg="mod">
          <ac:chgData name="William Liebenberg" userId="1c72303f2fccb733" providerId="LiveId" clId="{4D9EE624-8889-4C8C-831F-0D58E84762B4}" dt="2021-02-16T13:42:40.010" v="802" actId="27803"/>
          <ac:spMkLst>
            <pc:docMk/>
            <pc:sldMk cId="2439389994" sldId="1213"/>
            <ac:spMk id="1412" creationId="{E9A1FF7D-334C-4B12-B7A1-9972D75CF661}"/>
          </ac:spMkLst>
        </pc:spChg>
        <pc:spChg chg="mod">
          <ac:chgData name="William Liebenberg" userId="1c72303f2fccb733" providerId="LiveId" clId="{4D9EE624-8889-4C8C-831F-0D58E84762B4}" dt="2021-02-16T13:42:40.010" v="802" actId="27803"/>
          <ac:spMkLst>
            <pc:docMk/>
            <pc:sldMk cId="2439389994" sldId="1213"/>
            <ac:spMk id="1413" creationId="{FD051647-8DC9-4349-AD83-8FF6F3D1A85A}"/>
          </ac:spMkLst>
        </pc:spChg>
        <pc:spChg chg="mod">
          <ac:chgData name="William Liebenberg" userId="1c72303f2fccb733" providerId="LiveId" clId="{4D9EE624-8889-4C8C-831F-0D58E84762B4}" dt="2021-02-16T13:42:40.010" v="802" actId="27803"/>
          <ac:spMkLst>
            <pc:docMk/>
            <pc:sldMk cId="2439389994" sldId="1213"/>
            <ac:spMk id="1414" creationId="{BC334C9C-9792-4509-A63E-DACB9596649B}"/>
          </ac:spMkLst>
        </pc:spChg>
        <pc:spChg chg="mod">
          <ac:chgData name="William Liebenberg" userId="1c72303f2fccb733" providerId="LiveId" clId="{4D9EE624-8889-4C8C-831F-0D58E84762B4}" dt="2021-02-16T13:42:40.010" v="802" actId="27803"/>
          <ac:spMkLst>
            <pc:docMk/>
            <pc:sldMk cId="2439389994" sldId="1213"/>
            <ac:spMk id="1415" creationId="{BFCE5830-9C91-4743-A779-509E12864AA3}"/>
          </ac:spMkLst>
        </pc:spChg>
        <pc:spChg chg="mod">
          <ac:chgData name="William Liebenberg" userId="1c72303f2fccb733" providerId="LiveId" clId="{4D9EE624-8889-4C8C-831F-0D58E84762B4}" dt="2021-02-16T13:42:40.010" v="802" actId="27803"/>
          <ac:spMkLst>
            <pc:docMk/>
            <pc:sldMk cId="2439389994" sldId="1213"/>
            <ac:spMk id="1416" creationId="{D62B3AC0-FD6D-496F-83C7-B68F6020BE58}"/>
          </ac:spMkLst>
        </pc:spChg>
        <pc:spChg chg="mod">
          <ac:chgData name="William Liebenberg" userId="1c72303f2fccb733" providerId="LiveId" clId="{4D9EE624-8889-4C8C-831F-0D58E84762B4}" dt="2021-02-16T13:42:40.010" v="802" actId="27803"/>
          <ac:spMkLst>
            <pc:docMk/>
            <pc:sldMk cId="2439389994" sldId="1213"/>
            <ac:spMk id="1417" creationId="{5D4CF264-F366-4FF2-BEF2-6AAB8D3ED454}"/>
          </ac:spMkLst>
        </pc:spChg>
        <pc:spChg chg="mod">
          <ac:chgData name="William Liebenberg" userId="1c72303f2fccb733" providerId="LiveId" clId="{4D9EE624-8889-4C8C-831F-0D58E84762B4}" dt="2021-02-16T13:42:40.010" v="802" actId="27803"/>
          <ac:spMkLst>
            <pc:docMk/>
            <pc:sldMk cId="2439389994" sldId="1213"/>
            <ac:spMk id="1418" creationId="{2E22ACA9-BB18-4385-AAD8-1B685668D08B}"/>
          </ac:spMkLst>
        </pc:spChg>
        <pc:spChg chg="mod">
          <ac:chgData name="William Liebenberg" userId="1c72303f2fccb733" providerId="LiveId" clId="{4D9EE624-8889-4C8C-831F-0D58E84762B4}" dt="2021-02-16T13:42:40.010" v="802" actId="27803"/>
          <ac:spMkLst>
            <pc:docMk/>
            <pc:sldMk cId="2439389994" sldId="1213"/>
            <ac:spMk id="1419" creationId="{774B6391-9084-4FE8-A4C4-D46918206BFC}"/>
          </ac:spMkLst>
        </pc:spChg>
        <pc:spChg chg="mod">
          <ac:chgData name="William Liebenberg" userId="1c72303f2fccb733" providerId="LiveId" clId="{4D9EE624-8889-4C8C-831F-0D58E84762B4}" dt="2021-02-16T13:42:40.010" v="802" actId="27803"/>
          <ac:spMkLst>
            <pc:docMk/>
            <pc:sldMk cId="2439389994" sldId="1213"/>
            <ac:spMk id="1420" creationId="{F73BA3FA-6055-4624-879E-ABF3BE666913}"/>
          </ac:spMkLst>
        </pc:spChg>
        <pc:spChg chg="mod">
          <ac:chgData name="William Liebenberg" userId="1c72303f2fccb733" providerId="LiveId" clId="{4D9EE624-8889-4C8C-831F-0D58E84762B4}" dt="2021-02-16T13:42:40.010" v="802" actId="27803"/>
          <ac:spMkLst>
            <pc:docMk/>
            <pc:sldMk cId="2439389994" sldId="1213"/>
            <ac:spMk id="1421" creationId="{AF0184AD-78C1-4708-8D4C-2AD3CE5C7C71}"/>
          </ac:spMkLst>
        </pc:spChg>
        <pc:spChg chg="mod">
          <ac:chgData name="William Liebenberg" userId="1c72303f2fccb733" providerId="LiveId" clId="{4D9EE624-8889-4C8C-831F-0D58E84762B4}" dt="2021-02-16T13:42:40.010" v="802" actId="27803"/>
          <ac:spMkLst>
            <pc:docMk/>
            <pc:sldMk cId="2439389994" sldId="1213"/>
            <ac:spMk id="1422" creationId="{2F7A86E0-55D0-4E59-BC37-1D35B6AB398D}"/>
          </ac:spMkLst>
        </pc:spChg>
        <pc:spChg chg="mod">
          <ac:chgData name="William Liebenberg" userId="1c72303f2fccb733" providerId="LiveId" clId="{4D9EE624-8889-4C8C-831F-0D58E84762B4}" dt="2021-02-16T13:42:40.010" v="802" actId="27803"/>
          <ac:spMkLst>
            <pc:docMk/>
            <pc:sldMk cId="2439389994" sldId="1213"/>
            <ac:spMk id="1423" creationId="{773CC60A-1AB3-4B79-BBB5-E9E7D69E5697}"/>
          </ac:spMkLst>
        </pc:spChg>
        <pc:spChg chg="mod">
          <ac:chgData name="William Liebenberg" userId="1c72303f2fccb733" providerId="LiveId" clId="{4D9EE624-8889-4C8C-831F-0D58E84762B4}" dt="2021-02-16T13:42:40.010" v="802" actId="27803"/>
          <ac:spMkLst>
            <pc:docMk/>
            <pc:sldMk cId="2439389994" sldId="1213"/>
            <ac:spMk id="1424" creationId="{8AB95B32-1203-4BC6-BB5C-F895E294FCE5}"/>
          </ac:spMkLst>
        </pc:spChg>
        <pc:spChg chg="mod">
          <ac:chgData name="William Liebenberg" userId="1c72303f2fccb733" providerId="LiveId" clId="{4D9EE624-8889-4C8C-831F-0D58E84762B4}" dt="2021-02-16T13:42:40.010" v="802" actId="27803"/>
          <ac:spMkLst>
            <pc:docMk/>
            <pc:sldMk cId="2439389994" sldId="1213"/>
            <ac:spMk id="1425" creationId="{D5E15CD5-2414-49A4-B476-67B29163DCC2}"/>
          </ac:spMkLst>
        </pc:spChg>
        <pc:spChg chg="mod">
          <ac:chgData name="William Liebenberg" userId="1c72303f2fccb733" providerId="LiveId" clId="{4D9EE624-8889-4C8C-831F-0D58E84762B4}" dt="2021-02-16T13:42:40.010" v="802" actId="27803"/>
          <ac:spMkLst>
            <pc:docMk/>
            <pc:sldMk cId="2439389994" sldId="1213"/>
            <ac:spMk id="1426" creationId="{86977A77-1524-4B35-A0A8-FD104944F6CE}"/>
          </ac:spMkLst>
        </pc:spChg>
        <pc:spChg chg="mod">
          <ac:chgData name="William Liebenberg" userId="1c72303f2fccb733" providerId="LiveId" clId="{4D9EE624-8889-4C8C-831F-0D58E84762B4}" dt="2021-02-16T13:42:40.010" v="802" actId="27803"/>
          <ac:spMkLst>
            <pc:docMk/>
            <pc:sldMk cId="2439389994" sldId="1213"/>
            <ac:spMk id="1427" creationId="{84859B84-BF40-4F4B-87EA-2EEBA92EF2C3}"/>
          </ac:spMkLst>
        </pc:spChg>
        <pc:spChg chg="mod">
          <ac:chgData name="William Liebenberg" userId="1c72303f2fccb733" providerId="LiveId" clId="{4D9EE624-8889-4C8C-831F-0D58E84762B4}" dt="2021-02-16T13:42:40.010" v="802" actId="27803"/>
          <ac:spMkLst>
            <pc:docMk/>
            <pc:sldMk cId="2439389994" sldId="1213"/>
            <ac:spMk id="1428" creationId="{EA57AC7F-B2E0-47B7-8E1B-6DD819FB23BC}"/>
          </ac:spMkLst>
        </pc:spChg>
        <pc:spChg chg="mod">
          <ac:chgData name="William Liebenberg" userId="1c72303f2fccb733" providerId="LiveId" clId="{4D9EE624-8889-4C8C-831F-0D58E84762B4}" dt="2021-02-16T13:42:40.010" v="802" actId="27803"/>
          <ac:spMkLst>
            <pc:docMk/>
            <pc:sldMk cId="2439389994" sldId="1213"/>
            <ac:spMk id="1429" creationId="{7E2BB3EE-60B7-48D7-97E2-43ED48D1B958}"/>
          </ac:spMkLst>
        </pc:spChg>
        <pc:spChg chg="mod">
          <ac:chgData name="William Liebenberg" userId="1c72303f2fccb733" providerId="LiveId" clId="{4D9EE624-8889-4C8C-831F-0D58E84762B4}" dt="2021-02-16T13:42:40.010" v="802" actId="27803"/>
          <ac:spMkLst>
            <pc:docMk/>
            <pc:sldMk cId="2439389994" sldId="1213"/>
            <ac:spMk id="1430" creationId="{3D088968-FF8C-4F45-BAE0-D3EB154EA078}"/>
          </ac:spMkLst>
        </pc:spChg>
        <pc:spChg chg="mod">
          <ac:chgData name="William Liebenberg" userId="1c72303f2fccb733" providerId="LiveId" clId="{4D9EE624-8889-4C8C-831F-0D58E84762B4}" dt="2021-02-16T13:42:40.010" v="802" actId="27803"/>
          <ac:spMkLst>
            <pc:docMk/>
            <pc:sldMk cId="2439389994" sldId="1213"/>
            <ac:spMk id="1431" creationId="{81ABEEE8-D081-4BBA-A7EC-793EDF331561}"/>
          </ac:spMkLst>
        </pc:spChg>
        <pc:spChg chg="mod">
          <ac:chgData name="William Liebenberg" userId="1c72303f2fccb733" providerId="LiveId" clId="{4D9EE624-8889-4C8C-831F-0D58E84762B4}" dt="2021-02-16T13:42:40.010" v="802" actId="27803"/>
          <ac:spMkLst>
            <pc:docMk/>
            <pc:sldMk cId="2439389994" sldId="1213"/>
            <ac:spMk id="1432" creationId="{6159CDCD-BCAB-41E4-A90D-532062BAEDB9}"/>
          </ac:spMkLst>
        </pc:spChg>
        <pc:spChg chg="mod">
          <ac:chgData name="William Liebenberg" userId="1c72303f2fccb733" providerId="LiveId" clId="{4D9EE624-8889-4C8C-831F-0D58E84762B4}" dt="2021-02-16T13:42:40.010" v="802" actId="27803"/>
          <ac:spMkLst>
            <pc:docMk/>
            <pc:sldMk cId="2439389994" sldId="1213"/>
            <ac:spMk id="1433" creationId="{637DD4FB-482C-4B5B-8E4B-E0E5768B1109}"/>
          </ac:spMkLst>
        </pc:spChg>
        <pc:spChg chg="mod">
          <ac:chgData name="William Liebenberg" userId="1c72303f2fccb733" providerId="LiveId" clId="{4D9EE624-8889-4C8C-831F-0D58E84762B4}" dt="2021-02-16T13:42:40.010" v="802" actId="27803"/>
          <ac:spMkLst>
            <pc:docMk/>
            <pc:sldMk cId="2439389994" sldId="1213"/>
            <ac:spMk id="1434" creationId="{1412257A-94B2-469F-AEE5-D572F8B88AD9}"/>
          </ac:spMkLst>
        </pc:spChg>
        <pc:spChg chg="mod">
          <ac:chgData name="William Liebenberg" userId="1c72303f2fccb733" providerId="LiveId" clId="{4D9EE624-8889-4C8C-831F-0D58E84762B4}" dt="2021-02-16T13:42:40.010" v="802" actId="27803"/>
          <ac:spMkLst>
            <pc:docMk/>
            <pc:sldMk cId="2439389994" sldId="1213"/>
            <ac:spMk id="1435" creationId="{1F95313F-4DA6-4E07-8DBB-4E93711924C6}"/>
          </ac:spMkLst>
        </pc:spChg>
        <pc:spChg chg="mod">
          <ac:chgData name="William Liebenberg" userId="1c72303f2fccb733" providerId="LiveId" clId="{4D9EE624-8889-4C8C-831F-0D58E84762B4}" dt="2021-02-16T13:42:40.010" v="802" actId="27803"/>
          <ac:spMkLst>
            <pc:docMk/>
            <pc:sldMk cId="2439389994" sldId="1213"/>
            <ac:spMk id="1436" creationId="{F40453FD-AA95-4D39-8F1C-921CCB2EC43F}"/>
          </ac:spMkLst>
        </pc:spChg>
        <pc:spChg chg="mod">
          <ac:chgData name="William Liebenberg" userId="1c72303f2fccb733" providerId="LiveId" clId="{4D9EE624-8889-4C8C-831F-0D58E84762B4}" dt="2021-02-16T13:42:40.010" v="802" actId="27803"/>
          <ac:spMkLst>
            <pc:docMk/>
            <pc:sldMk cId="2439389994" sldId="1213"/>
            <ac:spMk id="1437" creationId="{32C90EA6-CC76-436B-8765-4B80C51AE79D}"/>
          </ac:spMkLst>
        </pc:spChg>
        <pc:spChg chg="mod">
          <ac:chgData name="William Liebenberg" userId="1c72303f2fccb733" providerId="LiveId" clId="{4D9EE624-8889-4C8C-831F-0D58E84762B4}" dt="2021-02-16T13:42:40.010" v="802" actId="27803"/>
          <ac:spMkLst>
            <pc:docMk/>
            <pc:sldMk cId="2439389994" sldId="1213"/>
            <ac:spMk id="1438" creationId="{ADF3682B-DCF4-4D1C-9D3F-21435212198B}"/>
          </ac:spMkLst>
        </pc:spChg>
        <pc:spChg chg="mod">
          <ac:chgData name="William Liebenberg" userId="1c72303f2fccb733" providerId="LiveId" clId="{4D9EE624-8889-4C8C-831F-0D58E84762B4}" dt="2021-02-16T13:42:40.010" v="802" actId="27803"/>
          <ac:spMkLst>
            <pc:docMk/>
            <pc:sldMk cId="2439389994" sldId="1213"/>
            <ac:spMk id="1439" creationId="{7ACB5384-73AC-4C0B-A838-867096279859}"/>
          </ac:spMkLst>
        </pc:spChg>
        <pc:spChg chg="mod">
          <ac:chgData name="William Liebenberg" userId="1c72303f2fccb733" providerId="LiveId" clId="{4D9EE624-8889-4C8C-831F-0D58E84762B4}" dt="2021-02-16T13:42:40.010" v="802" actId="27803"/>
          <ac:spMkLst>
            <pc:docMk/>
            <pc:sldMk cId="2439389994" sldId="1213"/>
            <ac:spMk id="1440" creationId="{31393536-FE1C-46EF-9B01-983342BDF03C}"/>
          </ac:spMkLst>
        </pc:spChg>
        <pc:spChg chg="mod">
          <ac:chgData name="William Liebenberg" userId="1c72303f2fccb733" providerId="LiveId" clId="{4D9EE624-8889-4C8C-831F-0D58E84762B4}" dt="2021-02-16T13:42:40.010" v="802" actId="27803"/>
          <ac:spMkLst>
            <pc:docMk/>
            <pc:sldMk cId="2439389994" sldId="1213"/>
            <ac:spMk id="1441" creationId="{690D24A7-28A9-41B7-9036-F63C14451207}"/>
          </ac:spMkLst>
        </pc:spChg>
        <pc:spChg chg="mod">
          <ac:chgData name="William Liebenberg" userId="1c72303f2fccb733" providerId="LiveId" clId="{4D9EE624-8889-4C8C-831F-0D58E84762B4}" dt="2021-02-16T13:42:40.010" v="802" actId="27803"/>
          <ac:spMkLst>
            <pc:docMk/>
            <pc:sldMk cId="2439389994" sldId="1213"/>
            <ac:spMk id="1442" creationId="{A87CF865-15EA-4900-8ED2-F3DDE921FA8A}"/>
          </ac:spMkLst>
        </pc:spChg>
        <pc:spChg chg="mod">
          <ac:chgData name="William Liebenberg" userId="1c72303f2fccb733" providerId="LiveId" clId="{4D9EE624-8889-4C8C-831F-0D58E84762B4}" dt="2021-02-16T13:42:40.010" v="802" actId="27803"/>
          <ac:spMkLst>
            <pc:docMk/>
            <pc:sldMk cId="2439389994" sldId="1213"/>
            <ac:spMk id="1443" creationId="{7C12952E-0951-424A-8442-6BE5F1DCE2C2}"/>
          </ac:spMkLst>
        </pc:spChg>
        <pc:spChg chg="mod">
          <ac:chgData name="William Liebenberg" userId="1c72303f2fccb733" providerId="LiveId" clId="{4D9EE624-8889-4C8C-831F-0D58E84762B4}" dt="2021-02-16T13:42:40.010" v="802" actId="27803"/>
          <ac:spMkLst>
            <pc:docMk/>
            <pc:sldMk cId="2439389994" sldId="1213"/>
            <ac:spMk id="1444" creationId="{4D449088-565E-44CC-8C04-ABA78CFF562E}"/>
          </ac:spMkLst>
        </pc:spChg>
        <pc:spChg chg="mod">
          <ac:chgData name="William Liebenberg" userId="1c72303f2fccb733" providerId="LiveId" clId="{4D9EE624-8889-4C8C-831F-0D58E84762B4}" dt="2021-02-16T13:42:40.010" v="802" actId="27803"/>
          <ac:spMkLst>
            <pc:docMk/>
            <pc:sldMk cId="2439389994" sldId="1213"/>
            <ac:spMk id="1445" creationId="{8FB161AA-1B57-48FF-A748-F7AD002E612F}"/>
          </ac:spMkLst>
        </pc:spChg>
        <pc:spChg chg="mod">
          <ac:chgData name="William Liebenberg" userId="1c72303f2fccb733" providerId="LiveId" clId="{4D9EE624-8889-4C8C-831F-0D58E84762B4}" dt="2021-02-16T13:42:40.010" v="802" actId="27803"/>
          <ac:spMkLst>
            <pc:docMk/>
            <pc:sldMk cId="2439389994" sldId="1213"/>
            <ac:spMk id="1446" creationId="{F9E52CBF-D635-470E-8352-BC1657C58E23}"/>
          </ac:spMkLst>
        </pc:spChg>
        <pc:spChg chg="mod">
          <ac:chgData name="William Liebenberg" userId="1c72303f2fccb733" providerId="LiveId" clId="{4D9EE624-8889-4C8C-831F-0D58E84762B4}" dt="2021-02-16T13:42:40.010" v="802" actId="27803"/>
          <ac:spMkLst>
            <pc:docMk/>
            <pc:sldMk cId="2439389994" sldId="1213"/>
            <ac:spMk id="1447" creationId="{38EBDC14-6276-4EDE-B058-22B75D5BF273}"/>
          </ac:spMkLst>
        </pc:spChg>
        <pc:spChg chg="mod">
          <ac:chgData name="William Liebenberg" userId="1c72303f2fccb733" providerId="LiveId" clId="{4D9EE624-8889-4C8C-831F-0D58E84762B4}" dt="2021-02-16T13:42:40.010" v="802" actId="27803"/>
          <ac:spMkLst>
            <pc:docMk/>
            <pc:sldMk cId="2439389994" sldId="1213"/>
            <ac:spMk id="1448" creationId="{3B20DC49-AA73-4321-ACB0-A7D97FFBE08F}"/>
          </ac:spMkLst>
        </pc:spChg>
        <pc:spChg chg="mod">
          <ac:chgData name="William Liebenberg" userId="1c72303f2fccb733" providerId="LiveId" clId="{4D9EE624-8889-4C8C-831F-0D58E84762B4}" dt="2021-02-16T13:42:40.010" v="802" actId="27803"/>
          <ac:spMkLst>
            <pc:docMk/>
            <pc:sldMk cId="2439389994" sldId="1213"/>
            <ac:spMk id="1449" creationId="{3C9BD65D-9108-4272-B4BB-56DFB25299A5}"/>
          </ac:spMkLst>
        </pc:spChg>
        <pc:spChg chg="mod">
          <ac:chgData name="William Liebenberg" userId="1c72303f2fccb733" providerId="LiveId" clId="{4D9EE624-8889-4C8C-831F-0D58E84762B4}" dt="2021-02-16T13:42:40.010" v="802" actId="27803"/>
          <ac:spMkLst>
            <pc:docMk/>
            <pc:sldMk cId="2439389994" sldId="1213"/>
            <ac:spMk id="1450" creationId="{EA37FE13-7D55-437E-AB7D-1DB43DABBA10}"/>
          </ac:spMkLst>
        </pc:spChg>
        <pc:spChg chg="mod">
          <ac:chgData name="William Liebenberg" userId="1c72303f2fccb733" providerId="LiveId" clId="{4D9EE624-8889-4C8C-831F-0D58E84762B4}" dt="2021-02-16T13:42:40.010" v="802" actId="27803"/>
          <ac:spMkLst>
            <pc:docMk/>
            <pc:sldMk cId="2439389994" sldId="1213"/>
            <ac:spMk id="1451" creationId="{84323130-693E-49BB-A933-CF2951BEE346}"/>
          </ac:spMkLst>
        </pc:spChg>
        <pc:spChg chg="mod">
          <ac:chgData name="William Liebenberg" userId="1c72303f2fccb733" providerId="LiveId" clId="{4D9EE624-8889-4C8C-831F-0D58E84762B4}" dt="2021-02-16T13:42:40.010" v="802" actId="27803"/>
          <ac:spMkLst>
            <pc:docMk/>
            <pc:sldMk cId="2439389994" sldId="1213"/>
            <ac:spMk id="1452" creationId="{CD9C99C7-1DB8-4168-B2E2-5164F1B0DAB0}"/>
          </ac:spMkLst>
        </pc:spChg>
        <pc:spChg chg="mod">
          <ac:chgData name="William Liebenberg" userId="1c72303f2fccb733" providerId="LiveId" clId="{4D9EE624-8889-4C8C-831F-0D58E84762B4}" dt="2021-02-16T13:42:40.010" v="802" actId="27803"/>
          <ac:spMkLst>
            <pc:docMk/>
            <pc:sldMk cId="2439389994" sldId="1213"/>
            <ac:spMk id="1453" creationId="{AF97E0C8-255F-4F34-94C6-A1C1AEC79892}"/>
          </ac:spMkLst>
        </pc:spChg>
        <pc:spChg chg="mod">
          <ac:chgData name="William Liebenberg" userId="1c72303f2fccb733" providerId="LiveId" clId="{4D9EE624-8889-4C8C-831F-0D58E84762B4}" dt="2021-02-16T13:42:40.010" v="802" actId="27803"/>
          <ac:spMkLst>
            <pc:docMk/>
            <pc:sldMk cId="2439389994" sldId="1213"/>
            <ac:spMk id="1454" creationId="{1A692A96-D2CC-4B3A-A186-9F56C184A152}"/>
          </ac:spMkLst>
        </pc:spChg>
        <pc:spChg chg="mod">
          <ac:chgData name="William Liebenberg" userId="1c72303f2fccb733" providerId="LiveId" clId="{4D9EE624-8889-4C8C-831F-0D58E84762B4}" dt="2021-02-16T13:42:40.010" v="802" actId="27803"/>
          <ac:spMkLst>
            <pc:docMk/>
            <pc:sldMk cId="2439389994" sldId="1213"/>
            <ac:spMk id="1455" creationId="{44A9B865-E2ED-457C-AE7F-0DA65E1ADD5C}"/>
          </ac:spMkLst>
        </pc:spChg>
        <pc:spChg chg="mod">
          <ac:chgData name="William Liebenberg" userId="1c72303f2fccb733" providerId="LiveId" clId="{4D9EE624-8889-4C8C-831F-0D58E84762B4}" dt="2021-02-16T13:42:40.010" v="802" actId="27803"/>
          <ac:spMkLst>
            <pc:docMk/>
            <pc:sldMk cId="2439389994" sldId="1213"/>
            <ac:spMk id="1456" creationId="{C1F0F271-1996-4872-B5DD-9DBA4A2B2CF7}"/>
          </ac:spMkLst>
        </pc:spChg>
        <pc:spChg chg="mod">
          <ac:chgData name="William Liebenberg" userId="1c72303f2fccb733" providerId="LiveId" clId="{4D9EE624-8889-4C8C-831F-0D58E84762B4}" dt="2021-02-16T13:42:40.010" v="802" actId="27803"/>
          <ac:spMkLst>
            <pc:docMk/>
            <pc:sldMk cId="2439389994" sldId="1213"/>
            <ac:spMk id="1457" creationId="{E3502FC5-8094-4576-8328-9EE0E89E21BB}"/>
          </ac:spMkLst>
        </pc:spChg>
        <pc:spChg chg="mod">
          <ac:chgData name="William Liebenberg" userId="1c72303f2fccb733" providerId="LiveId" clId="{4D9EE624-8889-4C8C-831F-0D58E84762B4}" dt="2021-02-16T13:42:40.010" v="802" actId="27803"/>
          <ac:spMkLst>
            <pc:docMk/>
            <pc:sldMk cId="2439389994" sldId="1213"/>
            <ac:spMk id="1458" creationId="{12E6F746-1A50-4EDA-AD65-EFE90E288136}"/>
          </ac:spMkLst>
        </pc:spChg>
        <pc:spChg chg="mod">
          <ac:chgData name="William Liebenberg" userId="1c72303f2fccb733" providerId="LiveId" clId="{4D9EE624-8889-4C8C-831F-0D58E84762B4}" dt="2021-02-16T13:42:40.010" v="802" actId="27803"/>
          <ac:spMkLst>
            <pc:docMk/>
            <pc:sldMk cId="2439389994" sldId="1213"/>
            <ac:spMk id="1459" creationId="{B4B3DC18-44E8-4369-B450-D854555BFAC7}"/>
          </ac:spMkLst>
        </pc:spChg>
        <pc:spChg chg="mod">
          <ac:chgData name="William Liebenberg" userId="1c72303f2fccb733" providerId="LiveId" clId="{4D9EE624-8889-4C8C-831F-0D58E84762B4}" dt="2021-02-16T13:42:40.010" v="802" actId="27803"/>
          <ac:spMkLst>
            <pc:docMk/>
            <pc:sldMk cId="2439389994" sldId="1213"/>
            <ac:spMk id="1460" creationId="{C55E8213-810C-437E-8FF9-8774D415A6FB}"/>
          </ac:spMkLst>
        </pc:spChg>
        <pc:spChg chg="mod">
          <ac:chgData name="William Liebenberg" userId="1c72303f2fccb733" providerId="LiveId" clId="{4D9EE624-8889-4C8C-831F-0D58E84762B4}" dt="2021-02-16T13:42:40.010" v="802" actId="27803"/>
          <ac:spMkLst>
            <pc:docMk/>
            <pc:sldMk cId="2439389994" sldId="1213"/>
            <ac:spMk id="1461" creationId="{98CB0097-BA02-4E56-A05F-EC9B3CEDF6CB}"/>
          </ac:spMkLst>
        </pc:spChg>
        <pc:spChg chg="mod">
          <ac:chgData name="William Liebenberg" userId="1c72303f2fccb733" providerId="LiveId" clId="{4D9EE624-8889-4C8C-831F-0D58E84762B4}" dt="2021-02-16T13:42:40.010" v="802" actId="27803"/>
          <ac:spMkLst>
            <pc:docMk/>
            <pc:sldMk cId="2439389994" sldId="1213"/>
            <ac:spMk id="1462" creationId="{7074106C-B302-48D6-AC2E-DDEEAF077FF9}"/>
          </ac:spMkLst>
        </pc:spChg>
        <pc:spChg chg="mod">
          <ac:chgData name="William Liebenberg" userId="1c72303f2fccb733" providerId="LiveId" clId="{4D9EE624-8889-4C8C-831F-0D58E84762B4}" dt="2021-02-16T13:42:40.010" v="802" actId="27803"/>
          <ac:spMkLst>
            <pc:docMk/>
            <pc:sldMk cId="2439389994" sldId="1213"/>
            <ac:spMk id="1463" creationId="{8B494071-B688-46CE-A935-5793950163AB}"/>
          </ac:spMkLst>
        </pc:spChg>
        <pc:spChg chg="mod">
          <ac:chgData name="William Liebenberg" userId="1c72303f2fccb733" providerId="LiveId" clId="{4D9EE624-8889-4C8C-831F-0D58E84762B4}" dt="2021-02-16T13:42:40.010" v="802" actId="27803"/>
          <ac:spMkLst>
            <pc:docMk/>
            <pc:sldMk cId="2439389994" sldId="1213"/>
            <ac:spMk id="1464" creationId="{2AF0DAD5-B3CA-480D-AA75-5BCC75553C69}"/>
          </ac:spMkLst>
        </pc:spChg>
        <pc:spChg chg="mod">
          <ac:chgData name="William Liebenberg" userId="1c72303f2fccb733" providerId="LiveId" clId="{4D9EE624-8889-4C8C-831F-0D58E84762B4}" dt="2021-02-16T13:42:40.010" v="802" actId="27803"/>
          <ac:spMkLst>
            <pc:docMk/>
            <pc:sldMk cId="2439389994" sldId="1213"/>
            <ac:spMk id="1465" creationId="{64CD7446-93B9-4DAB-B49E-1345959A1D9B}"/>
          </ac:spMkLst>
        </pc:spChg>
        <pc:spChg chg="mod">
          <ac:chgData name="William Liebenberg" userId="1c72303f2fccb733" providerId="LiveId" clId="{4D9EE624-8889-4C8C-831F-0D58E84762B4}" dt="2021-02-16T13:42:40.010" v="802" actId="27803"/>
          <ac:spMkLst>
            <pc:docMk/>
            <pc:sldMk cId="2439389994" sldId="1213"/>
            <ac:spMk id="1466" creationId="{7FD4770C-39BE-4AAE-91FB-616E95108984}"/>
          </ac:spMkLst>
        </pc:spChg>
        <pc:spChg chg="mod">
          <ac:chgData name="William Liebenberg" userId="1c72303f2fccb733" providerId="LiveId" clId="{4D9EE624-8889-4C8C-831F-0D58E84762B4}" dt="2021-02-16T13:42:40.010" v="802" actId="27803"/>
          <ac:spMkLst>
            <pc:docMk/>
            <pc:sldMk cId="2439389994" sldId="1213"/>
            <ac:spMk id="1467" creationId="{4DD70CFE-0A14-4768-ABFF-5B6920689027}"/>
          </ac:spMkLst>
        </pc:spChg>
        <pc:spChg chg="mod">
          <ac:chgData name="William Liebenberg" userId="1c72303f2fccb733" providerId="LiveId" clId="{4D9EE624-8889-4C8C-831F-0D58E84762B4}" dt="2021-02-16T13:42:40.010" v="802" actId="27803"/>
          <ac:spMkLst>
            <pc:docMk/>
            <pc:sldMk cId="2439389994" sldId="1213"/>
            <ac:spMk id="1468" creationId="{F53CC33D-9ABC-4F56-A06D-28CC4C4DB23A}"/>
          </ac:spMkLst>
        </pc:spChg>
        <pc:spChg chg="mod">
          <ac:chgData name="William Liebenberg" userId="1c72303f2fccb733" providerId="LiveId" clId="{4D9EE624-8889-4C8C-831F-0D58E84762B4}" dt="2021-02-16T13:42:40.010" v="802" actId="27803"/>
          <ac:spMkLst>
            <pc:docMk/>
            <pc:sldMk cId="2439389994" sldId="1213"/>
            <ac:spMk id="1469" creationId="{736F16ED-B368-4ABA-B905-DFF10B0BC728}"/>
          </ac:spMkLst>
        </pc:spChg>
        <pc:spChg chg="mod">
          <ac:chgData name="William Liebenberg" userId="1c72303f2fccb733" providerId="LiveId" clId="{4D9EE624-8889-4C8C-831F-0D58E84762B4}" dt="2021-02-16T13:42:40.010" v="802" actId="27803"/>
          <ac:spMkLst>
            <pc:docMk/>
            <pc:sldMk cId="2439389994" sldId="1213"/>
            <ac:spMk id="1470" creationId="{BB62A35B-A525-43D8-8DE8-78DDABDA3591}"/>
          </ac:spMkLst>
        </pc:spChg>
        <pc:spChg chg="mod">
          <ac:chgData name="William Liebenberg" userId="1c72303f2fccb733" providerId="LiveId" clId="{4D9EE624-8889-4C8C-831F-0D58E84762B4}" dt="2021-02-16T13:42:40.010" v="802" actId="27803"/>
          <ac:spMkLst>
            <pc:docMk/>
            <pc:sldMk cId="2439389994" sldId="1213"/>
            <ac:spMk id="1471" creationId="{7745DE40-6D3D-4EA1-A75D-2F8E7E0711AB}"/>
          </ac:spMkLst>
        </pc:spChg>
        <pc:spChg chg="mod">
          <ac:chgData name="William Liebenberg" userId="1c72303f2fccb733" providerId="LiveId" clId="{4D9EE624-8889-4C8C-831F-0D58E84762B4}" dt="2021-02-16T13:42:40.010" v="802" actId="27803"/>
          <ac:spMkLst>
            <pc:docMk/>
            <pc:sldMk cId="2439389994" sldId="1213"/>
            <ac:spMk id="1472" creationId="{9FE7F5D7-3BF6-44AC-9899-A27F112E9461}"/>
          </ac:spMkLst>
        </pc:spChg>
        <pc:spChg chg="mod">
          <ac:chgData name="William Liebenberg" userId="1c72303f2fccb733" providerId="LiveId" clId="{4D9EE624-8889-4C8C-831F-0D58E84762B4}" dt="2021-02-16T13:42:40.010" v="802" actId="27803"/>
          <ac:spMkLst>
            <pc:docMk/>
            <pc:sldMk cId="2439389994" sldId="1213"/>
            <ac:spMk id="1473" creationId="{11BE7120-0340-414F-87A7-916335C82922}"/>
          </ac:spMkLst>
        </pc:spChg>
        <pc:spChg chg="mod">
          <ac:chgData name="William Liebenberg" userId="1c72303f2fccb733" providerId="LiveId" clId="{4D9EE624-8889-4C8C-831F-0D58E84762B4}" dt="2021-02-16T13:42:40.010" v="802" actId="27803"/>
          <ac:spMkLst>
            <pc:docMk/>
            <pc:sldMk cId="2439389994" sldId="1213"/>
            <ac:spMk id="1474" creationId="{B1356717-584D-404E-9943-1A076DA26765}"/>
          </ac:spMkLst>
        </pc:spChg>
        <pc:spChg chg="mod">
          <ac:chgData name="William Liebenberg" userId="1c72303f2fccb733" providerId="LiveId" clId="{4D9EE624-8889-4C8C-831F-0D58E84762B4}" dt="2021-02-16T13:42:40.010" v="802" actId="27803"/>
          <ac:spMkLst>
            <pc:docMk/>
            <pc:sldMk cId="2439389994" sldId="1213"/>
            <ac:spMk id="1475" creationId="{8ABAF4A9-31E5-4CFC-A3DB-8A274184E334}"/>
          </ac:spMkLst>
        </pc:spChg>
        <pc:spChg chg="mod">
          <ac:chgData name="William Liebenberg" userId="1c72303f2fccb733" providerId="LiveId" clId="{4D9EE624-8889-4C8C-831F-0D58E84762B4}" dt="2021-02-16T13:42:40.010" v="802" actId="27803"/>
          <ac:spMkLst>
            <pc:docMk/>
            <pc:sldMk cId="2439389994" sldId="1213"/>
            <ac:spMk id="1476" creationId="{EDACDA1E-449C-4463-86B6-F362FC57AEC9}"/>
          </ac:spMkLst>
        </pc:spChg>
        <pc:spChg chg="mod">
          <ac:chgData name="William Liebenberg" userId="1c72303f2fccb733" providerId="LiveId" clId="{4D9EE624-8889-4C8C-831F-0D58E84762B4}" dt="2021-02-16T13:42:40.010" v="802" actId="27803"/>
          <ac:spMkLst>
            <pc:docMk/>
            <pc:sldMk cId="2439389994" sldId="1213"/>
            <ac:spMk id="1477" creationId="{B3C55922-CC62-4F6E-A71C-1D1B0A3484A3}"/>
          </ac:spMkLst>
        </pc:spChg>
        <pc:spChg chg="mod">
          <ac:chgData name="William Liebenberg" userId="1c72303f2fccb733" providerId="LiveId" clId="{4D9EE624-8889-4C8C-831F-0D58E84762B4}" dt="2021-02-16T13:42:40.010" v="802" actId="27803"/>
          <ac:spMkLst>
            <pc:docMk/>
            <pc:sldMk cId="2439389994" sldId="1213"/>
            <ac:spMk id="1478" creationId="{D0008B35-6299-45C9-ABA2-D3F46503B089}"/>
          </ac:spMkLst>
        </pc:spChg>
        <pc:spChg chg="mod">
          <ac:chgData name="William Liebenberg" userId="1c72303f2fccb733" providerId="LiveId" clId="{4D9EE624-8889-4C8C-831F-0D58E84762B4}" dt="2021-02-16T13:42:40.010" v="802" actId="27803"/>
          <ac:spMkLst>
            <pc:docMk/>
            <pc:sldMk cId="2439389994" sldId="1213"/>
            <ac:spMk id="1479" creationId="{5BE0FF4D-5DE0-4972-90A0-960A640328F7}"/>
          </ac:spMkLst>
        </pc:spChg>
        <pc:spChg chg="mod">
          <ac:chgData name="William Liebenberg" userId="1c72303f2fccb733" providerId="LiveId" clId="{4D9EE624-8889-4C8C-831F-0D58E84762B4}" dt="2021-02-16T13:42:40.010" v="802" actId="27803"/>
          <ac:spMkLst>
            <pc:docMk/>
            <pc:sldMk cId="2439389994" sldId="1213"/>
            <ac:spMk id="1480" creationId="{124AAEC0-A203-4824-8ACF-C99483A49180}"/>
          </ac:spMkLst>
        </pc:spChg>
        <pc:spChg chg="mod">
          <ac:chgData name="William Liebenberg" userId="1c72303f2fccb733" providerId="LiveId" clId="{4D9EE624-8889-4C8C-831F-0D58E84762B4}" dt="2021-02-16T13:42:40.010" v="802" actId="27803"/>
          <ac:spMkLst>
            <pc:docMk/>
            <pc:sldMk cId="2439389994" sldId="1213"/>
            <ac:spMk id="1481" creationId="{D3921374-ACC7-4579-834F-E7F7A650154D}"/>
          </ac:spMkLst>
        </pc:spChg>
        <pc:spChg chg="mod">
          <ac:chgData name="William Liebenberg" userId="1c72303f2fccb733" providerId="LiveId" clId="{4D9EE624-8889-4C8C-831F-0D58E84762B4}" dt="2021-02-16T13:42:40.010" v="802" actId="27803"/>
          <ac:spMkLst>
            <pc:docMk/>
            <pc:sldMk cId="2439389994" sldId="1213"/>
            <ac:spMk id="1482" creationId="{6B2C55C9-5659-4C65-A666-7E91F77EEE0A}"/>
          </ac:spMkLst>
        </pc:spChg>
        <pc:spChg chg="mod">
          <ac:chgData name="William Liebenberg" userId="1c72303f2fccb733" providerId="LiveId" clId="{4D9EE624-8889-4C8C-831F-0D58E84762B4}" dt="2021-02-16T13:42:40.010" v="802" actId="27803"/>
          <ac:spMkLst>
            <pc:docMk/>
            <pc:sldMk cId="2439389994" sldId="1213"/>
            <ac:spMk id="1483" creationId="{E820B100-1F15-4858-8B8B-53978E86EF4A}"/>
          </ac:spMkLst>
        </pc:spChg>
        <pc:spChg chg="mod">
          <ac:chgData name="William Liebenberg" userId="1c72303f2fccb733" providerId="LiveId" clId="{4D9EE624-8889-4C8C-831F-0D58E84762B4}" dt="2021-02-16T13:42:40.010" v="802" actId="27803"/>
          <ac:spMkLst>
            <pc:docMk/>
            <pc:sldMk cId="2439389994" sldId="1213"/>
            <ac:spMk id="1484" creationId="{B07C1629-AB44-408A-8C50-30F648432B52}"/>
          </ac:spMkLst>
        </pc:spChg>
        <pc:spChg chg="mod">
          <ac:chgData name="William Liebenberg" userId="1c72303f2fccb733" providerId="LiveId" clId="{4D9EE624-8889-4C8C-831F-0D58E84762B4}" dt="2021-02-16T13:42:40.010" v="802" actId="27803"/>
          <ac:spMkLst>
            <pc:docMk/>
            <pc:sldMk cId="2439389994" sldId="1213"/>
            <ac:spMk id="1485" creationId="{707C23E7-C4D2-4853-96EA-5DE5100F3AD8}"/>
          </ac:spMkLst>
        </pc:spChg>
        <pc:spChg chg="mod">
          <ac:chgData name="William Liebenberg" userId="1c72303f2fccb733" providerId="LiveId" clId="{4D9EE624-8889-4C8C-831F-0D58E84762B4}" dt="2021-02-16T13:42:40.010" v="802" actId="27803"/>
          <ac:spMkLst>
            <pc:docMk/>
            <pc:sldMk cId="2439389994" sldId="1213"/>
            <ac:spMk id="1486" creationId="{7D5774A4-6D1F-4D93-B111-CDA2E2B423C6}"/>
          </ac:spMkLst>
        </pc:spChg>
        <pc:spChg chg="mod">
          <ac:chgData name="William Liebenberg" userId="1c72303f2fccb733" providerId="LiveId" clId="{4D9EE624-8889-4C8C-831F-0D58E84762B4}" dt="2021-02-16T13:42:40.010" v="802" actId="27803"/>
          <ac:spMkLst>
            <pc:docMk/>
            <pc:sldMk cId="2439389994" sldId="1213"/>
            <ac:spMk id="1487" creationId="{EFDC4236-3F22-484D-AE0E-6A3444B490B0}"/>
          </ac:spMkLst>
        </pc:spChg>
        <pc:spChg chg="mod">
          <ac:chgData name="William Liebenberg" userId="1c72303f2fccb733" providerId="LiveId" clId="{4D9EE624-8889-4C8C-831F-0D58E84762B4}" dt="2021-02-16T13:42:40.010" v="802" actId="27803"/>
          <ac:spMkLst>
            <pc:docMk/>
            <pc:sldMk cId="2439389994" sldId="1213"/>
            <ac:spMk id="1488" creationId="{7917B6A6-69EC-4610-86F0-E979D0F85288}"/>
          </ac:spMkLst>
        </pc:spChg>
        <pc:spChg chg="mod">
          <ac:chgData name="William Liebenberg" userId="1c72303f2fccb733" providerId="LiveId" clId="{4D9EE624-8889-4C8C-831F-0D58E84762B4}" dt="2021-02-16T13:42:40.010" v="802" actId="27803"/>
          <ac:spMkLst>
            <pc:docMk/>
            <pc:sldMk cId="2439389994" sldId="1213"/>
            <ac:spMk id="1489" creationId="{6558D1ED-76B3-48B7-8304-99F5BD5895D2}"/>
          </ac:spMkLst>
        </pc:spChg>
        <pc:spChg chg="mod">
          <ac:chgData name="William Liebenberg" userId="1c72303f2fccb733" providerId="LiveId" clId="{4D9EE624-8889-4C8C-831F-0D58E84762B4}" dt="2021-02-16T13:42:40.010" v="802" actId="27803"/>
          <ac:spMkLst>
            <pc:docMk/>
            <pc:sldMk cId="2439389994" sldId="1213"/>
            <ac:spMk id="1490" creationId="{4F92BE19-3BE1-404D-9597-9C40072C9D65}"/>
          </ac:spMkLst>
        </pc:spChg>
        <pc:spChg chg="mod">
          <ac:chgData name="William Liebenberg" userId="1c72303f2fccb733" providerId="LiveId" clId="{4D9EE624-8889-4C8C-831F-0D58E84762B4}" dt="2021-02-16T13:42:40.010" v="802" actId="27803"/>
          <ac:spMkLst>
            <pc:docMk/>
            <pc:sldMk cId="2439389994" sldId="1213"/>
            <ac:spMk id="1491" creationId="{858502C4-D7B3-43FA-9B41-C39DAAE98B06}"/>
          </ac:spMkLst>
        </pc:spChg>
        <pc:spChg chg="mod">
          <ac:chgData name="William Liebenberg" userId="1c72303f2fccb733" providerId="LiveId" clId="{4D9EE624-8889-4C8C-831F-0D58E84762B4}" dt="2021-02-16T13:42:40.010" v="802" actId="27803"/>
          <ac:spMkLst>
            <pc:docMk/>
            <pc:sldMk cId="2439389994" sldId="1213"/>
            <ac:spMk id="1492" creationId="{16940863-CF67-4034-8F01-59EB8B88B66A}"/>
          </ac:spMkLst>
        </pc:spChg>
        <pc:spChg chg="mod">
          <ac:chgData name="William Liebenberg" userId="1c72303f2fccb733" providerId="LiveId" clId="{4D9EE624-8889-4C8C-831F-0D58E84762B4}" dt="2021-02-16T13:42:40.010" v="802" actId="27803"/>
          <ac:spMkLst>
            <pc:docMk/>
            <pc:sldMk cId="2439389994" sldId="1213"/>
            <ac:spMk id="1493" creationId="{151D51C3-8EC5-47AA-A598-B8233F44A67D}"/>
          </ac:spMkLst>
        </pc:spChg>
        <pc:spChg chg="mod">
          <ac:chgData name="William Liebenberg" userId="1c72303f2fccb733" providerId="LiveId" clId="{4D9EE624-8889-4C8C-831F-0D58E84762B4}" dt="2021-02-16T13:42:40.010" v="802" actId="27803"/>
          <ac:spMkLst>
            <pc:docMk/>
            <pc:sldMk cId="2439389994" sldId="1213"/>
            <ac:spMk id="1494" creationId="{DC13BE61-55A0-4395-8F0A-0458C6FF8BD7}"/>
          </ac:spMkLst>
        </pc:spChg>
        <pc:spChg chg="mod">
          <ac:chgData name="William Liebenberg" userId="1c72303f2fccb733" providerId="LiveId" clId="{4D9EE624-8889-4C8C-831F-0D58E84762B4}" dt="2021-02-16T13:42:40.010" v="802" actId="27803"/>
          <ac:spMkLst>
            <pc:docMk/>
            <pc:sldMk cId="2439389994" sldId="1213"/>
            <ac:spMk id="1495" creationId="{3D693DD3-D6C5-4E74-B3CD-B1CF6FBCDF00}"/>
          </ac:spMkLst>
        </pc:spChg>
        <pc:spChg chg="mod">
          <ac:chgData name="William Liebenberg" userId="1c72303f2fccb733" providerId="LiveId" clId="{4D9EE624-8889-4C8C-831F-0D58E84762B4}" dt="2021-02-16T13:42:40.010" v="802" actId="27803"/>
          <ac:spMkLst>
            <pc:docMk/>
            <pc:sldMk cId="2439389994" sldId="1213"/>
            <ac:spMk id="1496" creationId="{783AEDE5-6993-4972-9DDD-E4A49ABD5426}"/>
          </ac:spMkLst>
        </pc:spChg>
        <pc:spChg chg="mod">
          <ac:chgData name="William Liebenberg" userId="1c72303f2fccb733" providerId="LiveId" clId="{4D9EE624-8889-4C8C-831F-0D58E84762B4}" dt="2021-02-16T13:42:40.010" v="802" actId="27803"/>
          <ac:spMkLst>
            <pc:docMk/>
            <pc:sldMk cId="2439389994" sldId="1213"/>
            <ac:spMk id="1497" creationId="{D7F0E13B-FBBD-47AA-AA19-547020333FF1}"/>
          </ac:spMkLst>
        </pc:spChg>
        <pc:spChg chg="mod">
          <ac:chgData name="William Liebenberg" userId="1c72303f2fccb733" providerId="LiveId" clId="{4D9EE624-8889-4C8C-831F-0D58E84762B4}" dt="2021-02-16T13:42:40.010" v="802" actId="27803"/>
          <ac:spMkLst>
            <pc:docMk/>
            <pc:sldMk cId="2439389994" sldId="1213"/>
            <ac:spMk id="1498" creationId="{5D1B4315-6FFA-4C7B-B06E-7EE49B46E98A}"/>
          </ac:spMkLst>
        </pc:spChg>
        <pc:spChg chg="mod">
          <ac:chgData name="William Liebenberg" userId="1c72303f2fccb733" providerId="LiveId" clId="{4D9EE624-8889-4C8C-831F-0D58E84762B4}" dt="2021-02-16T13:42:40.010" v="802" actId="27803"/>
          <ac:spMkLst>
            <pc:docMk/>
            <pc:sldMk cId="2439389994" sldId="1213"/>
            <ac:spMk id="1499" creationId="{FD820362-A140-4364-BF0A-E24FF39E93EC}"/>
          </ac:spMkLst>
        </pc:spChg>
        <pc:spChg chg="mod">
          <ac:chgData name="William Liebenberg" userId="1c72303f2fccb733" providerId="LiveId" clId="{4D9EE624-8889-4C8C-831F-0D58E84762B4}" dt="2021-02-16T13:42:40.010" v="802" actId="27803"/>
          <ac:spMkLst>
            <pc:docMk/>
            <pc:sldMk cId="2439389994" sldId="1213"/>
            <ac:spMk id="1500" creationId="{9EAF4429-916E-4AD8-B7C9-BD52E8A4055C}"/>
          </ac:spMkLst>
        </pc:spChg>
        <pc:spChg chg="mod">
          <ac:chgData name="William Liebenberg" userId="1c72303f2fccb733" providerId="LiveId" clId="{4D9EE624-8889-4C8C-831F-0D58E84762B4}" dt="2021-02-16T13:42:40.010" v="802" actId="27803"/>
          <ac:spMkLst>
            <pc:docMk/>
            <pc:sldMk cId="2439389994" sldId="1213"/>
            <ac:spMk id="1501" creationId="{CFBB716C-0D3D-4360-AE64-D30AD596B453}"/>
          </ac:spMkLst>
        </pc:spChg>
        <pc:spChg chg="mod">
          <ac:chgData name="William Liebenberg" userId="1c72303f2fccb733" providerId="LiveId" clId="{4D9EE624-8889-4C8C-831F-0D58E84762B4}" dt="2021-02-16T13:42:40.010" v="802" actId="27803"/>
          <ac:spMkLst>
            <pc:docMk/>
            <pc:sldMk cId="2439389994" sldId="1213"/>
            <ac:spMk id="1502" creationId="{3295C99C-E5E8-4041-902E-8BE901AE9B65}"/>
          </ac:spMkLst>
        </pc:spChg>
        <pc:spChg chg="mod">
          <ac:chgData name="William Liebenberg" userId="1c72303f2fccb733" providerId="LiveId" clId="{4D9EE624-8889-4C8C-831F-0D58E84762B4}" dt="2021-02-16T13:42:40.010" v="802" actId="27803"/>
          <ac:spMkLst>
            <pc:docMk/>
            <pc:sldMk cId="2439389994" sldId="1213"/>
            <ac:spMk id="1503" creationId="{D7EDFD3B-408B-418C-8D4A-AC58037D1EBE}"/>
          </ac:spMkLst>
        </pc:spChg>
        <pc:spChg chg="mod">
          <ac:chgData name="William Liebenberg" userId="1c72303f2fccb733" providerId="LiveId" clId="{4D9EE624-8889-4C8C-831F-0D58E84762B4}" dt="2021-02-16T13:42:40.010" v="802" actId="27803"/>
          <ac:spMkLst>
            <pc:docMk/>
            <pc:sldMk cId="2439389994" sldId="1213"/>
            <ac:spMk id="1504" creationId="{957740EC-FFBA-4A89-A948-A757E0D7A860}"/>
          </ac:spMkLst>
        </pc:spChg>
        <pc:spChg chg="mod">
          <ac:chgData name="William Liebenberg" userId="1c72303f2fccb733" providerId="LiveId" clId="{4D9EE624-8889-4C8C-831F-0D58E84762B4}" dt="2021-02-16T13:42:40.010" v="802" actId="27803"/>
          <ac:spMkLst>
            <pc:docMk/>
            <pc:sldMk cId="2439389994" sldId="1213"/>
            <ac:spMk id="1505" creationId="{4A236509-2C81-4195-A94D-5FCE23B6F659}"/>
          </ac:spMkLst>
        </pc:spChg>
        <pc:spChg chg="mod">
          <ac:chgData name="William Liebenberg" userId="1c72303f2fccb733" providerId="LiveId" clId="{4D9EE624-8889-4C8C-831F-0D58E84762B4}" dt="2021-02-16T13:42:40.010" v="802" actId="27803"/>
          <ac:spMkLst>
            <pc:docMk/>
            <pc:sldMk cId="2439389994" sldId="1213"/>
            <ac:spMk id="1506" creationId="{A645FA52-DF22-4B4B-ACD0-37484EBC4710}"/>
          </ac:spMkLst>
        </pc:spChg>
        <pc:spChg chg="mod">
          <ac:chgData name="William Liebenberg" userId="1c72303f2fccb733" providerId="LiveId" clId="{4D9EE624-8889-4C8C-831F-0D58E84762B4}" dt="2021-02-16T13:42:40.010" v="802" actId="27803"/>
          <ac:spMkLst>
            <pc:docMk/>
            <pc:sldMk cId="2439389994" sldId="1213"/>
            <ac:spMk id="1507" creationId="{B3C69546-89C4-4059-BABE-774DBBACA2C6}"/>
          </ac:spMkLst>
        </pc:spChg>
        <pc:spChg chg="mod">
          <ac:chgData name="William Liebenberg" userId="1c72303f2fccb733" providerId="LiveId" clId="{4D9EE624-8889-4C8C-831F-0D58E84762B4}" dt="2021-02-16T13:42:40.010" v="802" actId="27803"/>
          <ac:spMkLst>
            <pc:docMk/>
            <pc:sldMk cId="2439389994" sldId="1213"/>
            <ac:spMk id="1508" creationId="{635E7C08-00F0-43E3-AD4D-4800D830CA74}"/>
          </ac:spMkLst>
        </pc:spChg>
        <pc:spChg chg="mod">
          <ac:chgData name="William Liebenberg" userId="1c72303f2fccb733" providerId="LiveId" clId="{4D9EE624-8889-4C8C-831F-0D58E84762B4}" dt="2021-02-16T13:42:40.010" v="802" actId="27803"/>
          <ac:spMkLst>
            <pc:docMk/>
            <pc:sldMk cId="2439389994" sldId="1213"/>
            <ac:spMk id="1509" creationId="{4DC141AF-575F-4725-A737-EB5402DAA8EF}"/>
          </ac:spMkLst>
        </pc:spChg>
        <pc:spChg chg="mod">
          <ac:chgData name="William Liebenberg" userId="1c72303f2fccb733" providerId="LiveId" clId="{4D9EE624-8889-4C8C-831F-0D58E84762B4}" dt="2021-02-16T13:42:40.010" v="802" actId="27803"/>
          <ac:spMkLst>
            <pc:docMk/>
            <pc:sldMk cId="2439389994" sldId="1213"/>
            <ac:spMk id="1510" creationId="{B35D78D6-9522-4336-9206-A433BD007A86}"/>
          </ac:spMkLst>
        </pc:spChg>
        <pc:spChg chg="mod">
          <ac:chgData name="William Liebenberg" userId="1c72303f2fccb733" providerId="LiveId" clId="{4D9EE624-8889-4C8C-831F-0D58E84762B4}" dt="2021-02-16T13:42:40.010" v="802" actId="27803"/>
          <ac:spMkLst>
            <pc:docMk/>
            <pc:sldMk cId="2439389994" sldId="1213"/>
            <ac:spMk id="1511" creationId="{FA10E72B-8939-4CE6-84FE-D8299691FD37}"/>
          </ac:spMkLst>
        </pc:spChg>
        <pc:spChg chg="mod">
          <ac:chgData name="William Liebenberg" userId="1c72303f2fccb733" providerId="LiveId" clId="{4D9EE624-8889-4C8C-831F-0D58E84762B4}" dt="2021-02-16T13:42:40.010" v="802" actId="27803"/>
          <ac:spMkLst>
            <pc:docMk/>
            <pc:sldMk cId="2439389994" sldId="1213"/>
            <ac:spMk id="1512" creationId="{B4F3F80F-7884-4D79-8DC3-57E727304749}"/>
          </ac:spMkLst>
        </pc:spChg>
        <pc:spChg chg="mod">
          <ac:chgData name="William Liebenberg" userId="1c72303f2fccb733" providerId="LiveId" clId="{4D9EE624-8889-4C8C-831F-0D58E84762B4}" dt="2021-02-16T13:42:40.010" v="802" actId="27803"/>
          <ac:spMkLst>
            <pc:docMk/>
            <pc:sldMk cId="2439389994" sldId="1213"/>
            <ac:spMk id="1513" creationId="{DB34A342-6184-47C7-8A11-49799FEEF553}"/>
          </ac:spMkLst>
        </pc:spChg>
        <pc:spChg chg="mod">
          <ac:chgData name="William Liebenberg" userId="1c72303f2fccb733" providerId="LiveId" clId="{4D9EE624-8889-4C8C-831F-0D58E84762B4}" dt="2021-02-16T13:42:40.010" v="802" actId="27803"/>
          <ac:spMkLst>
            <pc:docMk/>
            <pc:sldMk cId="2439389994" sldId="1213"/>
            <ac:spMk id="1514" creationId="{710D3C40-220E-4F29-82E5-801A94E741C0}"/>
          </ac:spMkLst>
        </pc:spChg>
        <pc:spChg chg="mod">
          <ac:chgData name="William Liebenberg" userId="1c72303f2fccb733" providerId="LiveId" clId="{4D9EE624-8889-4C8C-831F-0D58E84762B4}" dt="2021-02-16T13:42:40.010" v="802" actId="27803"/>
          <ac:spMkLst>
            <pc:docMk/>
            <pc:sldMk cId="2439389994" sldId="1213"/>
            <ac:spMk id="1515" creationId="{05F2CC0E-CEAE-482D-8839-75EAF77DD8FB}"/>
          </ac:spMkLst>
        </pc:spChg>
        <pc:spChg chg="mod">
          <ac:chgData name="William Liebenberg" userId="1c72303f2fccb733" providerId="LiveId" clId="{4D9EE624-8889-4C8C-831F-0D58E84762B4}" dt="2021-02-16T13:42:40.010" v="802" actId="27803"/>
          <ac:spMkLst>
            <pc:docMk/>
            <pc:sldMk cId="2439389994" sldId="1213"/>
            <ac:spMk id="1516" creationId="{F139A1DB-5077-4CC1-AACC-B94E57754443}"/>
          </ac:spMkLst>
        </pc:spChg>
        <pc:spChg chg="mod">
          <ac:chgData name="William Liebenberg" userId="1c72303f2fccb733" providerId="LiveId" clId="{4D9EE624-8889-4C8C-831F-0D58E84762B4}" dt="2021-02-16T13:42:40.010" v="802" actId="27803"/>
          <ac:spMkLst>
            <pc:docMk/>
            <pc:sldMk cId="2439389994" sldId="1213"/>
            <ac:spMk id="1517" creationId="{59F97893-528D-4CA1-8B5E-4B77E1E9CAA9}"/>
          </ac:spMkLst>
        </pc:spChg>
        <pc:spChg chg="mod">
          <ac:chgData name="William Liebenberg" userId="1c72303f2fccb733" providerId="LiveId" clId="{4D9EE624-8889-4C8C-831F-0D58E84762B4}" dt="2021-02-16T13:42:40.010" v="802" actId="27803"/>
          <ac:spMkLst>
            <pc:docMk/>
            <pc:sldMk cId="2439389994" sldId="1213"/>
            <ac:spMk id="1518" creationId="{415BB627-5DB3-4995-A1B9-F7AADC6DA17B}"/>
          </ac:spMkLst>
        </pc:spChg>
        <pc:spChg chg="mod">
          <ac:chgData name="William Liebenberg" userId="1c72303f2fccb733" providerId="LiveId" clId="{4D9EE624-8889-4C8C-831F-0D58E84762B4}" dt="2021-02-16T13:42:40.010" v="802" actId="27803"/>
          <ac:spMkLst>
            <pc:docMk/>
            <pc:sldMk cId="2439389994" sldId="1213"/>
            <ac:spMk id="1519" creationId="{7AD9229D-E1DF-4A29-BA7C-4BE44011FB65}"/>
          </ac:spMkLst>
        </pc:spChg>
        <pc:spChg chg="mod">
          <ac:chgData name="William Liebenberg" userId="1c72303f2fccb733" providerId="LiveId" clId="{4D9EE624-8889-4C8C-831F-0D58E84762B4}" dt="2021-02-16T13:42:40.010" v="802" actId="27803"/>
          <ac:spMkLst>
            <pc:docMk/>
            <pc:sldMk cId="2439389994" sldId="1213"/>
            <ac:spMk id="1520" creationId="{CFBDE954-86F6-4862-9202-D4FBFC1E0904}"/>
          </ac:spMkLst>
        </pc:spChg>
        <pc:spChg chg="mod">
          <ac:chgData name="William Liebenberg" userId="1c72303f2fccb733" providerId="LiveId" clId="{4D9EE624-8889-4C8C-831F-0D58E84762B4}" dt="2021-02-16T13:42:40.010" v="802" actId="27803"/>
          <ac:spMkLst>
            <pc:docMk/>
            <pc:sldMk cId="2439389994" sldId="1213"/>
            <ac:spMk id="1521" creationId="{1E45C1AD-1AAB-430C-847B-CCD1855772C4}"/>
          </ac:spMkLst>
        </pc:spChg>
        <pc:spChg chg="mod">
          <ac:chgData name="William Liebenberg" userId="1c72303f2fccb733" providerId="LiveId" clId="{4D9EE624-8889-4C8C-831F-0D58E84762B4}" dt="2021-02-16T13:42:40.010" v="802" actId="27803"/>
          <ac:spMkLst>
            <pc:docMk/>
            <pc:sldMk cId="2439389994" sldId="1213"/>
            <ac:spMk id="1522" creationId="{4C8FEDBE-829F-4F3C-8ED0-3C963BB16EA2}"/>
          </ac:spMkLst>
        </pc:spChg>
        <pc:spChg chg="mod">
          <ac:chgData name="William Liebenberg" userId="1c72303f2fccb733" providerId="LiveId" clId="{4D9EE624-8889-4C8C-831F-0D58E84762B4}" dt="2021-02-16T13:42:40.010" v="802" actId="27803"/>
          <ac:spMkLst>
            <pc:docMk/>
            <pc:sldMk cId="2439389994" sldId="1213"/>
            <ac:spMk id="1523" creationId="{86955482-156E-4679-B0AC-A4729FFF1538}"/>
          </ac:spMkLst>
        </pc:spChg>
        <pc:spChg chg="mod">
          <ac:chgData name="William Liebenberg" userId="1c72303f2fccb733" providerId="LiveId" clId="{4D9EE624-8889-4C8C-831F-0D58E84762B4}" dt="2021-02-16T13:42:40.010" v="802" actId="27803"/>
          <ac:spMkLst>
            <pc:docMk/>
            <pc:sldMk cId="2439389994" sldId="1213"/>
            <ac:spMk id="1524" creationId="{49CFD333-4C08-4689-B5B4-0BD16DF65574}"/>
          </ac:spMkLst>
        </pc:spChg>
        <pc:spChg chg="mod">
          <ac:chgData name="William Liebenberg" userId="1c72303f2fccb733" providerId="LiveId" clId="{4D9EE624-8889-4C8C-831F-0D58E84762B4}" dt="2021-02-16T13:42:40.010" v="802" actId="27803"/>
          <ac:spMkLst>
            <pc:docMk/>
            <pc:sldMk cId="2439389994" sldId="1213"/>
            <ac:spMk id="1525" creationId="{75AE46A4-8586-4B45-96AD-0547F1CF7B5C}"/>
          </ac:spMkLst>
        </pc:spChg>
        <pc:spChg chg="mod">
          <ac:chgData name="William Liebenberg" userId="1c72303f2fccb733" providerId="LiveId" clId="{4D9EE624-8889-4C8C-831F-0D58E84762B4}" dt="2021-02-16T13:42:40.010" v="802" actId="27803"/>
          <ac:spMkLst>
            <pc:docMk/>
            <pc:sldMk cId="2439389994" sldId="1213"/>
            <ac:spMk id="1526" creationId="{1AED1F42-04AA-40F8-9834-92456E99A06B}"/>
          </ac:spMkLst>
        </pc:spChg>
        <pc:spChg chg="mod">
          <ac:chgData name="William Liebenberg" userId="1c72303f2fccb733" providerId="LiveId" clId="{4D9EE624-8889-4C8C-831F-0D58E84762B4}" dt="2021-02-16T13:42:40.010" v="802" actId="27803"/>
          <ac:spMkLst>
            <pc:docMk/>
            <pc:sldMk cId="2439389994" sldId="1213"/>
            <ac:spMk id="1527" creationId="{EA8F93EE-9B69-49F8-87A8-20F29B69955F}"/>
          </ac:spMkLst>
        </pc:spChg>
        <pc:spChg chg="mod">
          <ac:chgData name="William Liebenberg" userId="1c72303f2fccb733" providerId="LiveId" clId="{4D9EE624-8889-4C8C-831F-0D58E84762B4}" dt="2021-02-16T13:42:40.010" v="802" actId="27803"/>
          <ac:spMkLst>
            <pc:docMk/>
            <pc:sldMk cId="2439389994" sldId="1213"/>
            <ac:spMk id="1528" creationId="{820D57DC-4D0B-4863-A757-7FD9F4BC4AF2}"/>
          </ac:spMkLst>
        </pc:spChg>
        <pc:spChg chg="mod">
          <ac:chgData name="William Liebenberg" userId="1c72303f2fccb733" providerId="LiveId" clId="{4D9EE624-8889-4C8C-831F-0D58E84762B4}" dt="2021-02-16T13:42:40.010" v="802" actId="27803"/>
          <ac:spMkLst>
            <pc:docMk/>
            <pc:sldMk cId="2439389994" sldId="1213"/>
            <ac:spMk id="1529" creationId="{4B68ECAE-C7A4-419A-AD78-C140B7EA9D3F}"/>
          </ac:spMkLst>
        </pc:spChg>
        <pc:spChg chg="mod">
          <ac:chgData name="William Liebenberg" userId="1c72303f2fccb733" providerId="LiveId" clId="{4D9EE624-8889-4C8C-831F-0D58E84762B4}" dt="2021-02-16T13:42:40.010" v="802" actId="27803"/>
          <ac:spMkLst>
            <pc:docMk/>
            <pc:sldMk cId="2439389994" sldId="1213"/>
            <ac:spMk id="1530" creationId="{2BA012F0-C4D9-4C19-8EB5-003985011B63}"/>
          </ac:spMkLst>
        </pc:spChg>
        <pc:spChg chg="mod">
          <ac:chgData name="William Liebenberg" userId="1c72303f2fccb733" providerId="LiveId" clId="{4D9EE624-8889-4C8C-831F-0D58E84762B4}" dt="2021-02-16T13:42:40.010" v="802" actId="27803"/>
          <ac:spMkLst>
            <pc:docMk/>
            <pc:sldMk cId="2439389994" sldId="1213"/>
            <ac:spMk id="1531" creationId="{318FEABB-8789-4175-9C7E-729E814A016C}"/>
          </ac:spMkLst>
        </pc:spChg>
        <pc:spChg chg="mod">
          <ac:chgData name="William Liebenberg" userId="1c72303f2fccb733" providerId="LiveId" clId="{4D9EE624-8889-4C8C-831F-0D58E84762B4}" dt="2021-02-16T13:42:40.010" v="802" actId="27803"/>
          <ac:spMkLst>
            <pc:docMk/>
            <pc:sldMk cId="2439389994" sldId="1213"/>
            <ac:spMk id="1532" creationId="{D804667F-3F6F-459E-9C30-5D586FE22FDF}"/>
          </ac:spMkLst>
        </pc:spChg>
        <pc:spChg chg="mod">
          <ac:chgData name="William Liebenberg" userId="1c72303f2fccb733" providerId="LiveId" clId="{4D9EE624-8889-4C8C-831F-0D58E84762B4}" dt="2021-02-16T13:42:40.010" v="802" actId="27803"/>
          <ac:spMkLst>
            <pc:docMk/>
            <pc:sldMk cId="2439389994" sldId="1213"/>
            <ac:spMk id="1533" creationId="{00EEAAE1-E07C-40CF-8926-C71851F16A30}"/>
          </ac:spMkLst>
        </pc:spChg>
        <pc:spChg chg="mod">
          <ac:chgData name="William Liebenberg" userId="1c72303f2fccb733" providerId="LiveId" clId="{4D9EE624-8889-4C8C-831F-0D58E84762B4}" dt="2021-02-16T13:42:40.010" v="802" actId="27803"/>
          <ac:spMkLst>
            <pc:docMk/>
            <pc:sldMk cId="2439389994" sldId="1213"/>
            <ac:spMk id="1534" creationId="{3D582882-28E6-4CF6-AF5C-12EE4A138082}"/>
          </ac:spMkLst>
        </pc:spChg>
        <pc:spChg chg="mod">
          <ac:chgData name="William Liebenberg" userId="1c72303f2fccb733" providerId="LiveId" clId="{4D9EE624-8889-4C8C-831F-0D58E84762B4}" dt="2021-02-16T13:42:40.010" v="802" actId="27803"/>
          <ac:spMkLst>
            <pc:docMk/>
            <pc:sldMk cId="2439389994" sldId="1213"/>
            <ac:spMk id="1535" creationId="{C05A826C-F17C-46C2-A8A1-DF72DBD2F317}"/>
          </ac:spMkLst>
        </pc:spChg>
        <pc:spChg chg="mod">
          <ac:chgData name="William Liebenberg" userId="1c72303f2fccb733" providerId="LiveId" clId="{4D9EE624-8889-4C8C-831F-0D58E84762B4}" dt="2021-02-16T13:42:40.010" v="802" actId="27803"/>
          <ac:spMkLst>
            <pc:docMk/>
            <pc:sldMk cId="2439389994" sldId="1213"/>
            <ac:spMk id="1536" creationId="{1FC188B6-BD86-4F9E-A9D2-E71679874F0E}"/>
          </ac:spMkLst>
        </pc:spChg>
        <pc:spChg chg="mod">
          <ac:chgData name="William Liebenberg" userId="1c72303f2fccb733" providerId="LiveId" clId="{4D9EE624-8889-4C8C-831F-0D58E84762B4}" dt="2021-02-16T13:42:40.010" v="802" actId="27803"/>
          <ac:spMkLst>
            <pc:docMk/>
            <pc:sldMk cId="2439389994" sldId="1213"/>
            <ac:spMk id="1537" creationId="{69768502-2FD8-421B-8069-766C7E9AD3D2}"/>
          </ac:spMkLst>
        </pc:spChg>
        <pc:spChg chg="mod">
          <ac:chgData name="William Liebenberg" userId="1c72303f2fccb733" providerId="LiveId" clId="{4D9EE624-8889-4C8C-831F-0D58E84762B4}" dt="2021-02-16T13:42:40.010" v="802" actId="27803"/>
          <ac:spMkLst>
            <pc:docMk/>
            <pc:sldMk cId="2439389994" sldId="1213"/>
            <ac:spMk id="1538" creationId="{71F4E182-52C8-49D7-840A-8A0879223165}"/>
          </ac:spMkLst>
        </pc:spChg>
        <pc:spChg chg="mod">
          <ac:chgData name="William Liebenberg" userId="1c72303f2fccb733" providerId="LiveId" clId="{4D9EE624-8889-4C8C-831F-0D58E84762B4}" dt="2021-02-16T13:42:40.010" v="802" actId="27803"/>
          <ac:spMkLst>
            <pc:docMk/>
            <pc:sldMk cId="2439389994" sldId="1213"/>
            <ac:spMk id="1539" creationId="{38A65D75-E72C-4765-B74A-CC5FE2DBC0C2}"/>
          </ac:spMkLst>
        </pc:spChg>
        <pc:spChg chg="mod">
          <ac:chgData name="William Liebenberg" userId="1c72303f2fccb733" providerId="LiveId" clId="{4D9EE624-8889-4C8C-831F-0D58E84762B4}" dt="2021-02-16T13:42:40.010" v="802" actId="27803"/>
          <ac:spMkLst>
            <pc:docMk/>
            <pc:sldMk cId="2439389994" sldId="1213"/>
            <ac:spMk id="1540" creationId="{BB5F4803-0927-44EA-994E-3D79BBCD4D28}"/>
          </ac:spMkLst>
        </pc:spChg>
        <pc:spChg chg="mod">
          <ac:chgData name="William Liebenberg" userId="1c72303f2fccb733" providerId="LiveId" clId="{4D9EE624-8889-4C8C-831F-0D58E84762B4}" dt="2021-02-16T13:42:40.010" v="802" actId="27803"/>
          <ac:spMkLst>
            <pc:docMk/>
            <pc:sldMk cId="2439389994" sldId="1213"/>
            <ac:spMk id="1541" creationId="{6FEB0638-EEF4-46DD-84EB-5F7F231DA24C}"/>
          </ac:spMkLst>
        </pc:spChg>
        <pc:spChg chg="mod">
          <ac:chgData name="William Liebenberg" userId="1c72303f2fccb733" providerId="LiveId" clId="{4D9EE624-8889-4C8C-831F-0D58E84762B4}" dt="2021-02-16T13:42:40.010" v="802" actId="27803"/>
          <ac:spMkLst>
            <pc:docMk/>
            <pc:sldMk cId="2439389994" sldId="1213"/>
            <ac:spMk id="1542" creationId="{94E1668D-BAB6-4CDE-920A-704873E76DCD}"/>
          </ac:spMkLst>
        </pc:spChg>
        <pc:spChg chg="mod">
          <ac:chgData name="William Liebenberg" userId="1c72303f2fccb733" providerId="LiveId" clId="{4D9EE624-8889-4C8C-831F-0D58E84762B4}" dt="2021-02-16T13:42:40.010" v="802" actId="27803"/>
          <ac:spMkLst>
            <pc:docMk/>
            <pc:sldMk cId="2439389994" sldId="1213"/>
            <ac:spMk id="1543" creationId="{DE9C125B-8F41-424E-9C9C-E6E9172FB207}"/>
          </ac:spMkLst>
        </pc:spChg>
        <pc:spChg chg="mod">
          <ac:chgData name="William Liebenberg" userId="1c72303f2fccb733" providerId="LiveId" clId="{4D9EE624-8889-4C8C-831F-0D58E84762B4}" dt="2021-02-16T13:42:40.010" v="802" actId="27803"/>
          <ac:spMkLst>
            <pc:docMk/>
            <pc:sldMk cId="2439389994" sldId="1213"/>
            <ac:spMk id="1544" creationId="{826C37D4-681A-4040-9CE4-E48B0C87295C}"/>
          </ac:spMkLst>
        </pc:spChg>
        <pc:spChg chg="mod">
          <ac:chgData name="William Liebenberg" userId="1c72303f2fccb733" providerId="LiveId" clId="{4D9EE624-8889-4C8C-831F-0D58E84762B4}" dt="2021-02-16T13:42:40.010" v="802" actId="27803"/>
          <ac:spMkLst>
            <pc:docMk/>
            <pc:sldMk cId="2439389994" sldId="1213"/>
            <ac:spMk id="1545" creationId="{2FBF87A9-1CD1-4637-BD91-83A22078664B}"/>
          </ac:spMkLst>
        </pc:spChg>
        <pc:spChg chg="mod">
          <ac:chgData name="William Liebenberg" userId="1c72303f2fccb733" providerId="LiveId" clId="{4D9EE624-8889-4C8C-831F-0D58E84762B4}" dt="2021-02-16T13:42:40.010" v="802" actId="27803"/>
          <ac:spMkLst>
            <pc:docMk/>
            <pc:sldMk cId="2439389994" sldId="1213"/>
            <ac:spMk id="1546" creationId="{0DFFFD53-8789-44EE-BD35-7F68BE0C51FF}"/>
          </ac:spMkLst>
        </pc:spChg>
        <pc:spChg chg="mod">
          <ac:chgData name="William Liebenberg" userId="1c72303f2fccb733" providerId="LiveId" clId="{4D9EE624-8889-4C8C-831F-0D58E84762B4}" dt="2021-02-16T13:42:40.010" v="802" actId="27803"/>
          <ac:spMkLst>
            <pc:docMk/>
            <pc:sldMk cId="2439389994" sldId="1213"/>
            <ac:spMk id="1547" creationId="{8BFD2343-EBDB-4A62-A694-35FFD6E67E88}"/>
          </ac:spMkLst>
        </pc:spChg>
        <pc:spChg chg="mod">
          <ac:chgData name="William Liebenberg" userId="1c72303f2fccb733" providerId="LiveId" clId="{4D9EE624-8889-4C8C-831F-0D58E84762B4}" dt="2021-02-16T13:42:40.010" v="802" actId="27803"/>
          <ac:spMkLst>
            <pc:docMk/>
            <pc:sldMk cId="2439389994" sldId="1213"/>
            <ac:spMk id="1548" creationId="{CB70F8F1-B832-4FB8-92DB-223306501647}"/>
          </ac:spMkLst>
        </pc:spChg>
        <pc:spChg chg="mod">
          <ac:chgData name="William Liebenberg" userId="1c72303f2fccb733" providerId="LiveId" clId="{4D9EE624-8889-4C8C-831F-0D58E84762B4}" dt="2021-02-16T13:42:40.010" v="802" actId="27803"/>
          <ac:spMkLst>
            <pc:docMk/>
            <pc:sldMk cId="2439389994" sldId="1213"/>
            <ac:spMk id="1549" creationId="{35F141EF-01F3-443A-A2BD-E6AD5B31D942}"/>
          </ac:spMkLst>
        </pc:spChg>
        <pc:spChg chg="mod">
          <ac:chgData name="William Liebenberg" userId="1c72303f2fccb733" providerId="LiveId" clId="{4D9EE624-8889-4C8C-831F-0D58E84762B4}" dt="2021-02-16T13:42:40.010" v="802" actId="27803"/>
          <ac:spMkLst>
            <pc:docMk/>
            <pc:sldMk cId="2439389994" sldId="1213"/>
            <ac:spMk id="1550" creationId="{92F6F144-3662-4E2E-89BF-932E13DA0117}"/>
          </ac:spMkLst>
        </pc:spChg>
        <pc:spChg chg="mod">
          <ac:chgData name="William Liebenberg" userId="1c72303f2fccb733" providerId="LiveId" clId="{4D9EE624-8889-4C8C-831F-0D58E84762B4}" dt="2021-02-16T13:42:40.010" v="802" actId="27803"/>
          <ac:spMkLst>
            <pc:docMk/>
            <pc:sldMk cId="2439389994" sldId="1213"/>
            <ac:spMk id="1551" creationId="{569B459E-0215-4FEC-8C63-F0C502BC08E7}"/>
          </ac:spMkLst>
        </pc:spChg>
        <pc:spChg chg="mod">
          <ac:chgData name="William Liebenberg" userId="1c72303f2fccb733" providerId="LiveId" clId="{4D9EE624-8889-4C8C-831F-0D58E84762B4}" dt="2021-02-16T13:42:40.010" v="802" actId="27803"/>
          <ac:spMkLst>
            <pc:docMk/>
            <pc:sldMk cId="2439389994" sldId="1213"/>
            <ac:spMk id="1552" creationId="{A88960E1-AD49-45EE-BF75-E76794CB783A}"/>
          </ac:spMkLst>
        </pc:spChg>
        <pc:spChg chg="mod">
          <ac:chgData name="William Liebenberg" userId="1c72303f2fccb733" providerId="LiveId" clId="{4D9EE624-8889-4C8C-831F-0D58E84762B4}" dt="2021-02-16T13:42:40.010" v="802" actId="27803"/>
          <ac:spMkLst>
            <pc:docMk/>
            <pc:sldMk cId="2439389994" sldId="1213"/>
            <ac:spMk id="1553" creationId="{1944C02E-911A-4BC5-B273-DDCD801FB496}"/>
          </ac:spMkLst>
        </pc:spChg>
        <pc:spChg chg="mod">
          <ac:chgData name="William Liebenberg" userId="1c72303f2fccb733" providerId="LiveId" clId="{4D9EE624-8889-4C8C-831F-0D58E84762B4}" dt="2021-02-16T13:42:40.010" v="802" actId="27803"/>
          <ac:spMkLst>
            <pc:docMk/>
            <pc:sldMk cId="2439389994" sldId="1213"/>
            <ac:spMk id="1554" creationId="{9F1ABCCD-8B20-47F0-BA96-10C28656C9BD}"/>
          </ac:spMkLst>
        </pc:spChg>
        <pc:spChg chg="mod">
          <ac:chgData name="William Liebenberg" userId="1c72303f2fccb733" providerId="LiveId" clId="{4D9EE624-8889-4C8C-831F-0D58E84762B4}" dt="2021-02-16T13:42:40.010" v="802" actId="27803"/>
          <ac:spMkLst>
            <pc:docMk/>
            <pc:sldMk cId="2439389994" sldId="1213"/>
            <ac:spMk id="1555" creationId="{2CF9D801-2360-4E8C-9857-1775D842416F}"/>
          </ac:spMkLst>
        </pc:spChg>
        <pc:spChg chg="mod">
          <ac:chgData name="William Liebenberg" userId="1c72303f2fccb733" providerId="LiveId" clId="{4D9EE624-8889-4C8C-831F-0D58E84762B4}" dt="2021-02-16T13:42:40.010" v="802" actId="27803"/>
          <ac:spMkLst>
            <pc:docMk/>
            <pc:sldMk cId="2439389994" sldId="1213"/>
            <ac:spMk id="1556" creationId="{CC2EE6FE-DCE2-4A71-ACDA-5A73254BC29D}"/>
          </ac:spMkLst>
        </pc:spChg>
        <pc:spChg chg="mod">
          <ac:chgData name="William Liebenberg" userId="1c72303f2fccb733" providerId="LiveId" clId="{4D9EE624-8889-4C8C-831F-0D58E84762B4}" dt="2021-02-16T13:42:40.010" v="802" actId="27803"/>
          <ac:spMkLst>
            <pc:docMk/>
            <pc:sldMk cId="2439389994" sldId="1213"/>
            <ac:spMk id="1557" creationId="{8B5BC76E-3891-460D-892E-D19E2201B261}"/>
          </ac:spMkLst>
        </pc:spChg>
        <pc:spChg chg="mod">
          <ac:chgData name="William Liebenberg" userId="1c72303f2fccb733" providerId="LiveId" clId="{4D9EE624-8889-4C8C-831F-0D58E84762B4}" dt="2021-02-16T13:42:40.010" v="802" actId="27803"/>
          <ac:spMkLst>
            <pc:docMk/>
            <pc:sldMk cId="2439389994" sldId="1213"/>
            <ac:spMk id="1558" creationId="{7FC35905-A6ED-4D12-AE86-3597CBCACF92}"/>
          </ac:spMkLst>
        </pc:spChg>
        <pc:spChg chg="mod">
          <ac:chgData name="William Liebenberg" userId="1c72303f2fccb733" providerId="LiveId" clId="{4D9EE624-8889-4C8C-831F-0D58E84762B4}" dt="2021-02-16T13:42:40.010" v="802" actId="27803"/>
          <ac:spMkLst>
            <pc:docMk/>
            <pc:sldMk cId="2439389994" sldId="1213"/>
            <ac:spMk id="1559" creationId="{5726BCFF-0018-4B23-928C-88B36856C9E7}"/>
          </ac:spMkLst>
        </pc:spChg>
        <pc:spChg chg="mod">
          <ac:chgData name="William Liebenberg" userId="1c72303f2fccb733" providerId="LiveId" clId="{4D9EE624-8889-4C8C-831F-0D58E84762B4}" dt="2021-02-16T13:42:40.010" v="802" actId="27803"/>
          <ac:spMkLst>
            <pc:docMk/>
            <pc:sldMk cId="2439389994" sldId="1213"/>
            <ac:spMk id="1560" creationId="{3973822F-FDDE-4A07-832D-0B3478DF84EC}"/>
          </ac:spMkLst>
        </pc:spChg>
        <pc:spChg chg="mod">
          <ac:chgData name="William Liebenberg" userId="1c72303f2fccb733" providerId="LiveId" clId="{4D9EE624-8889-4C8C-831F-0D58E84762B4}" dt="2021-02-16T13:42:40.010" v="802" actId="27803"/>
          <ac:spMkLst>
            <pc:docMk/>
            <pc:sldMk cId="2439389994" sldId="1213"/>
            <ac:spMk id="1561" creationId="{A4675642-263C-403F-A98D-7A440032EC40}"/>
          </ac:spMkLst>
        </pc:spChg>
        <pc:spChg chg="mod">
          <ac:chgData name="William Liebenberg" userId="1c72303f2fccb733" providerId="LiveId" clId="{4D9EE624-8889-4C8C-831F-0D58E84762B4}" dt="2021-02-16T13:42:40.010" v="802" actId="27803"/>
          <ac:spMkLst>
            <pc:docMk/>
            <pc:sldMk cId="2439389994" sldId="1213"/>
            <ac:spMk id="1562" creationId="{04D1B9C2-C71F-4027-BDE8-209EA1885F92}"/>
          </ac:spMkLst>
        </pc:spChg>
        <pc:spChg chg="mod">
          <ac:chgData name="William Liebenberg" userId="1c72303f2fccb733" providerId="LiveId" clId="{4D9EE624-8889-4C8C-831F-0D58E84762B4}" dt="2021-02-16T13:42:40.010" v="802" actId="27803"/>
          <ac:spMkLst>
            <pc:docMk/>
            <pc:sldMk cId="2439389994" sldId="1213"/>
            <ac:spMk id="1563" creationId="{C779CFE6-47F2-45B4-A312-5E713264EB95}"/>
          </ac:spMkLst>
        </pc:spChg>
        <pc:spChg chg="mod">
          <ac:chgData name="William Liebenberg" userId="1c72303f2fccb733" providerId="LiveId" clId="{4D9EE624-8889-4C8C-831F-0D58E84762B4}" dt="2021-02-16T13:42:40.010" v="802" actId="27803"/>
          <ac:spMkLst>
            <pc:docMk/>
            <pc:sldMk cId="2439389994" sldId="1213"/>
            <ac:spMk id="1564" creationId="{C2D34F79-216D-4E21-9DDD-35F749E07841}"/>
          </ac:spMkLst>
        </pc:spChg>
        <pc:spChg chg="mod">
          <ac:chgData name="William Liebenberg" userId="1c72303f2fccb733" providerId="LiveId" clId="{4D9EE624-8889-4C8C-831F-0D58E84762B4}" dt="2021-02-16T13:42:40.010" v="802" actId="27803"/>
          <ac:spMkLst>
            <pc:docMk/>
            <pc:sldMk cId="2439389994" sldId="1213"/>
            <ac:spMk id="1565" creationId="{FF3A0CDC-12F6-4D60-BB7C-C113E3EE6734}"/>
          </ac:spMkLst>
        </pc:spChg>
        <pc:spChg chg="mod">
          <ac:chgData name="William Liebenberg" userId="1c72303f2fccb733" providerId="LiveId" clId="{4D9EE624-8889-4C8C-831F-0D58E84762B4}" dt="2021-02-16T13:42:40.010" v="802" actId="27803"/>
          <ac:spMkLst>
            <pc:docMk/>
            <pc:sldMk cId="2439389994" sldId="1213"/>
            <ac:spMk id="1566" creationId="{7C893532-ACD5-4E73-B72B-B9FEA762A04F}"/>
          </ac:spMkLst>
        </pc:spChg>
        <pc:spChg chg="mod">
          <ac:chgData name="William Liebenberg" userId="1c72303f2fccb733" providerId="LiveId" clId="{4D9EE624-8889-4C8C-831F-0D58E84762B4}" dt="2021-02-16T13:42:40.010" v="802" actId="27803"/>
          <ac:spMkLst>
            <pc:docMk/>
            <pc:sldMk cId="2439389994" sldId="1213"/>
            <ac:spMk id="1567" creationId="{B278C49F-1E84-4AD1-9071-8D6894AC8518}"/>
          </ac:spMkLst>
        </pc:spChg>
        <pc:spChg chg="mod">
          <ac:chgData name="William Liebenberg" userId="1c72303f2fccb733" providerId="LiveId" clId="{4D9EE624-8889-4C8C-831F-0D58E84762B4}" dt="2021-02-16T13:42:40.010" v="802" actId="27803"/>
          <ac:spMkLst>
            <pc:docMk/>
            <pc:sldMk cId="2439389994" sldId="1213"/>
            <ac:spMk id="1568" creationId="{B55D6F9E-6147-462C-B5C3-5472ECF56DC3}"/>
          </ac:spMkLst>
        </pc:spChg>
        <pc:spChg chg="mod">
          <ac:chgData name="William Liebenberg" userId="1c72303f2fccb733" providerId="LiveId" clId="{4D9EE624-8889-4C8C-831F-0D58E84762B4}" dt="2021-02-16T13:42:40.010" v="802" actId="27803"/>
          <ac:spMkLst>
            <pc:docMk/>
            <pc:sldMk cId="2439389994" sldId="1213"/>
            <ac:spMk id="1569" creationId="{10185CD3-8103-4632-BC06-372D402700D0}"/>
          </ac:spMkLst>
        </pc:spChg>
        <pc:spChg chg="mod">
          <ac:chgData name="William Liebenberg" userId="1c72303f2fccb733" providerId="LiveId" clId="{4D9EE624-8889-4C8C-831F-0D58E84762B4}" dt="2021-02-16T13:42:40.010" v="802" actId="27803"/>
          <ac:spMkLst>
            <pc:docMk/>
            <pc:sldMk cId="2439389994" sldId="1213"/>
            <ac:spMk id="1570" creationId="{83899807-D922-4942-881A-FB820DA637C5}"/>
          </ac:spMkLst>
        </pc:spChg>
        <pc:spChg chg="mod">
          <ac:chgData name="William Liebenberg" userId="1c72303f2fccb733" providerId="LiveId" clId="{4D9EE624-8889-4C8C-831F-0D58E84762B4}" dt="2021-02-16T13:42:40.010" v="802" actId="27803"/>
          <ac:spMkLst>
            <pc:docMk/>
            <pc:sldMk cId="2439389994" sldId="1213"/>
            <ac:spMk id="1571" creationId="{8E9F49FF-D382-4911-BE1F-ED03EC9ACB35}"/>
          </ac:spMkLst>
        </pc:spChg>
        <pc:spChg chg="mod">
          <ac:chgData name="William Liebenberg" userId="1c72303f2fccb733" providerId="LiveId" clId="{4D9EE624-8889-4C8C-831F-0D58E84762B4}" dt="2021-02-16T13:42:40.010" v="802" actId="27803"/>
          <ac:spMkLst>
            <pc:docMk/>
            <pc:sldMk cId="2439389994" sldId="1213"/>
            <ac:spMk id="1572" creationId="{91D61D87-B1E7-4140-81CD-726BB1E63136}"/>
          </ac:spMkLst>
        </pc:spChg>
        <pc:spChg chg="mod">
          <ac:chgData name="William Liebenberg" userId="1c72303f2fccb733" providerId="LiveId" clId="{4D9EE624-8889-4C8C-831F-0D58E84762B4}" dt="2021-02-16T13:42:40.010" v="802" actId="27803"/>
          <ac:spMkLst>
            <pc:docMk/>
            <pc:sldMk cId="2439389994" sldId="1213"/>
            <ac:spMk id="1573" creationId="{A5A914B3-5590-48C7-AFF1-F330A57A271C}"/>
          </ac:spMkLst>
        </pc:spChg>
        <pc:spChg chg="mod">
          <ac:chgData name="William Liebenberg" userId="1c72303f2fccb733" providerId="LiveId" clId="{4D9EE624-8889-4C8C-831F-0D58E84762B4}" dt="2021-02-16T13:42:40.010" v="802" actId="27803"/>
          <ac:spMkLst>
            <pc:docMk/>
            <pc:sldMk cId="2439389994" sldId="1213"/>
            <ac:spMk id="1574" creationId="{197C1F54-96A4-43F1-8C80-E45773FF299F}"/>
          </ac:spMkLst>
        </pc:spChg>
        <pc:spChg chg="mod">
          <ac:chgData name="William Liebenberg" userId="1c72303f2fccb733" providerId="LiveId" clId="{4D9EE624-8889-4C8C-831F-0D58E84762B4}" dt="2021-02-16T13:42:40.010" v="802" actId="27803"/>
          <ac:spMkLst>
            <pc:docMk/>
            <pc:sldMk cId="2439389994" sldId="1213"/>
            <ac:spMk id="1575" creationId="{B9054B22-2B0D-45BB-BCC6-11038FDB8BE2}"/>
          </ac:spMkLst>
        </pc:spChg>
        <pc:spChg chg="mod">
          <ac:chgData name="William Liebenberg" userId="1c72303f2fccb733" providerId="LiveId" clId="{4D9EE624-8889-4C8C-831F-0D58E84762B4}" dt="2021-02-16T13:42:40.010" v="802" actId="27803"/>
          <ac:spMkLst>
            <pc:docMk/>
            <pc:sldMk cId="2439389994" sldId="1213"/>
            <ac:spMk id="1576" creationId="{BB5E3C47-B4C2-4E80-8310-0B6036C2D931}"/>
          </ac:spMkLst>
        </pc:spChg>
        <pc:spChg chg="mod">
          <ac:chgData name="William Liebenberg" userId="1c72303f2fccb733" providerId="LiveId" clId="{4D9EE624-8889-4C8C-831F-0D58E84762B4}" dt="2021-02-16T13:42:40.010" v="802" actId="27803"/>
          <ac:spMkLst>
            <pc:docMk/>
            <pc:sldMk cId="2439389994" sldId="1213"/>
            <ac:spMk id="1577" creationId="{BB7B05D4-78CC-4DFF-96A6-5795FE0C31CB}"/>
          </ac:spMkLst>
        </pc:spChg>
        <pc:spChg chg="mod">
          <ac:chgData name="William Liebenberg" userId="1c72303f2fccb733" providerId="LiveId" clId="{4D9EE624-8889-4C8C-831F-0D58E84762B4}" dt="2021-02-16T13:42:40.010" v="802" actId="27803"/>
          <ac:spMkLst>
            <pc:docMk/>
            <pc:sldMk cId="2439389994" sldId="1213"/>
            <ac:spMk id="1578" creationId="{1413DA0B-3FE4-4FE9-AFCD-E3786BBF2787}"/>
          </ac:spMkLst>
        </pc:spChg>
        <pc:spChg chg="mod">
          <ac:chgData name="William Liebenberg" userId="1c72303f2fccb733" providerId="LiveId" clId="{4D9EE624-8889-4C8C-831F-0D58E84762B4}" dt="2021-02-16T13:42:40.010" v="802" actId="27803"/>
          <ac:spMkLst>
            <pc:docMk/>
            <pc:sldMk cId="2439389994" sldId="1213"/>
            <ac:spMk id="1579" creationId="{5A974846-3921-489F-B165-B24C919D7379}"/>
          </ac:spMkLst>
        </pc:spChg>
        <pc:spChg chg="mod">
          <ac:chgData name="William Liebenberg" userId="1c72303f2fccb733" providerId="LiveId" clId="{4D9EE624-8889-4C8C-831F-0D58E84762B4}" dt="2021-02-16T13:42:40.010" v="802" actId="27803"/>
          <ac:spMkLst>
            <pc:docMk/>
            <pc:sldMk cId="2439389994" sldId="1213"/>
            <ac:spMk id="1580" creationId="{7B42AA9A-6513-46C9-B2BE-476F5BECA541}"/>
          </ac:spMkLst>
        </pc:spChg>
        <pc:spChg chg="mod">
          <ac:chgData name="William Liebenberg" userId="1c72303f2fccb733" providerId="LiveId" clId="{4D9EE624-8889-4C8C-831F-0D58E84762B4}" dt="2021-02-16T13:42:40.010" v="802" actId="27803"/>
          <ac:spMkLst>
            <pc:docMk/>
            <pc:sldMk cId="2439389994" sldId="1213"/>
            <ac:spMk id="1581" creationId="{7A4FA7D0-8DEA-4E83-8EAC-CAF282F78912}"/>
          </ac:spMkLst>
        </pc:spChg>
        <pc:spChg chg="mod">
          <ac:chgData name="William Liebenberg" userId="1c72303f2fccb733" providerId="LiveId" clId="{4D9EE624-8889-4C8C-831F-0D58E84762B4}" dt="2021-02-16T13:42:40.010" v="802" actId="27803"/>
          <ac:spMkLst>
            <pc:docMk/>
            <pc:sldMk cId="2439389994" sldId="1213"/>
            <ac:spMk id="1582" creationId="{C8B49CE3-0CC7-4180-A9C9-4457DDE0F1F2}"/>
          </ac:spMkLst>
        </pc:spChg>
        <pc:spChg chg="mod">
          <ac:chgData name="William Liebenberg" userId="1c72303f2fccb733" providerId="LiveId" clId="{4D9EE624-8889-4C8C-831F-0D58E84762B4}" dt="2021-02-16T13:42:40.010" v="802" actId="27803"/>
          <ac:spMkLst>
            <pc:docMk/>
            <pc:sldMk cId="2439389994" sldId="1213"/>
            <ac:spMk id="1583" creationId="{FB3AE2C4-0D8E-4451-8CF0-8EDD49D90893}"/>
          </ac:spMkLst>
        </pc:spChg>
        <pc:spChg chg="mod">
          <ac:chgData name="William Liebenberg" userId="1c72303f2fccb733" providerId="LiveId" clId="{4D9EE624-8889-4C8C-831F-0D58E84762B4}" dt="2021-02-16T13:42:40.010" v="802" actId="27803"/>
          <ac:spMkLst>
            <pc:docMk/>
            <pc:sldMk cId="2439389994" sldId="1213"/>
            <ac:spMk id="1584" creationId="{B28514B8-EA45-4E83-B0F9-4AE69C690291}"/>
          </ac:spMkLst>
        </pc:spChg>
        <pc:spChg chg="mod">
          <ac:chgData name="William Liebenberg" userId="1c72303f2fccb733" providerId="LiveId" clId="{4D9EE624-8889-4C8C-831F-0D58E84762B4}" dt="2021-02-16T13:42:40.010" v="802" actId="27803"/>
          <ac:spMkLst>
            <pc:docMk/>
            <pc:sldMk cId="2439389994" sldId="1213"/>
            <ac:spMk id="1585" creationId="{9679DF2E-CF4C-4AA3-8FC7-5A60C9636CFA}"/>
          </ac:spMkLst>
        </pc:spChg>
        <pc:spChg chg="mod">
          <ac:chgData name="William Liebenberg" userId="1c72303f2fccb733" providerId="LiveId" clId="{4D9EE624-8889-4C8C-831F-0D58E84762B4}" dt="2021-02-16T13:42:40.010" v="802" actId="27803"/>
          <ac:spMkLst>
            <pc:docMk/>
            <pc:sldMk cId="2439389994" sldId="1213"/>
            <ac:spMk id="1586" creationId="{CFC4C201-5AB4-4C64-A778-FCC547812B8D}"/>
          </ac:spMkLst>
        </pc:spChg>
        <pc:spChg chg="mod">
          <ac:chgData name="William Liebenberg" userId="1c72303f2fccb733" providerId="LiveId" clId="{4D9EE624-8889-4C8C-831F-0D58E84762B4}" dt="2021-02-16T13:42:40.010" v="802" actId="27803"/>
          <ac:spMkLst>
            <pc:docMk/>
            <pc:sldMk cId="2439389994" sldId="1213"/>
            <ac:spMk id="1587" creationId="{E96F2868-B512-4642-BEC2-8646CA6BC69F}"/>
          </ac:spMkLst>
        </pc:spChg>
        <pc:spChg chg="mod">
          <ac:chgData name="William Liebenberg" userId="1c72303f2fccb733" providerId="LiveId" clId="{4D9EE624-8889-4C8C-831F-0D58E84762B4}" dt="2021-02-16T13:42:40.010" v="802" actId="27803"/>
          <ac:spMkLst>
            <pc:docMk/>
            <pc:sldMk cId="2439389994" sldId="1213"/>
            <ac:spMk id="1588" creationId="{6D0DB17A-D7E2-49B2-97CE-AA50C377CA79}"/>
          </ac:spMkLst>
        </pc:spChg>
        <pc:spChg chg="mod">
          <ac:chgData name="William Liebenberg" userId="1c72303f2fccb733" providerId="LiveId" clId="{4D9EE624-8889-4C8C-831F-0D58E84762B4}" dt="2021-02-16T13:42:40.010" v="802" actId="27803"/>
          <ac:spMkLst>
            <pc:docMk/>
            <pc:sldMk cId="2439389994" sldId="1213"/>
            <ac:spMk id="1589" creationId="{9F82F64E-255F-4C3B-B237-A445108C688E}"/>
          </ac:spMkLst>
        </pc:spChg>
        <pc:spChg chg="mod">
          <ac:chgData name="William Liebenberg" userId="1c72303f2fccb733" providerId="LiveId" clId="{4D9EE624-8889-4C8C-831F-0D58E84762B4}" dt="2021-02-16T13:42:40.010" v="802" actId="27803"/>
          <ac:spMkLst>
            <pc:docMk/>
            <pc:sldMk cId="2439389994" sldId="1213"/>
            <ac:spMk id="1590" creationId="{25A17F01-6980-4605-A997-392FBEEEC365}"/>
          </ac:spMkLst>
        </pc:spChg>
        <pc:spChg chg="mod">
          <ac:chgData name="William Liebenberg" userId="1c72303f2fccb733" providerId="LiveId" clId="{4D9EE624-8889-4C8C-831F-0D58E84762B4}" dt="2021-02-16T13:42:40.010" v="802" actId="27803"/>
          <ac:spMkLst>
            <pc:docMk/>
            <pc:sldMk cId="2439389994" sldId="1213"/>
            <ac:spMk id="1591" creationId="{5906731B-BCE8-44B9-9EE0-D4E4F803D8D9}"/>
          </ac:spMkLst>
        </pc:spChg>
        <pc:spChg chg="mod">
          <ac:chgData name="William Liebenberg" userId="1c72303f2fccb733" providerId="LiveId" clId="{4D9EE624-8889-4C8C-831F-0D58E84762B4}" dt="2021-02-16T13:42:40.010" v="802" actId="27803"/>
          <ac:spMkLst>
            <pc:docMk/>
            <pc:sldMk cId="2439389994" sldId="1213"/>
            <ac:spMk id="1592" creationId="{00C7F814-283C-4B96-A3E4-F52178274D5D}"/>
          </ac:spMkLst>
        </pc:spChg>
        <pc:spChg chg="mod">
          <ac:chgData name="William Liebenberg" userId="1c72303f2fccb733" providerId="LiveId" clId="{4D9EE624-8889-4C8C-831F-0D58E84762B4}" dt="2021-02-16T13:42:40.010" v="802" actId="27803"/>
          <ac:spMkLst>
            <pc:docMk/>
            <pc:sldMk cId="2439389994" sldId="1213"/>
            <ac:spMk id="1593" creationId="{53936627-0CF3-41DC-83FE-3E7D53F1360B}"/>
          </ac:spMkLst>
        </pc:spChg>
        <pc:spChg chg="mod">
          <ac:chgData name="William Liebenberg" userId="1c72303f2fccb733" providerId="LiveId" clId="{4D9EE624-8889-4C8C-831F-0D58E84762B4}" dt="2021-02-16T13:42:40.010" v="802" actId="27803"/>
          <ac:spMkLst>
            <pc:docMk/>
            <pc:sldMk cId="2439389994" sldId="1213"/>
            <ac:spMk id="1594" creationId="{E48F4903-A1E4-4F27-83DD-66309E5A358B}"/>
          </ac:spMkLst>
        </pc:spChg>
        <pc:spChg chg="mod">
          <ac:chgData name="William Liebenberg" userId="1c72303f2fccb733" providerId="LiveId" clId="{4D9EE624-8889-4C8C-831F-0D58E84762B4}" dt="2021-02-16T13:42:40.010" v="802" actId="27803"/>
          <ac:spMkLst>
            <pc:docMk/>
            <pc:sldMk cId="2439389994" sldId="1213"/>
            <ac:spMk id="1595" creationId="{7ACEECBB-5667-4EB2-87FC-F91F280E7BCE}"/>
          </ac:spMkLst>
        </pc:spChg>
        <pc:spChg chg="mod">
          <ac:chgData name="William Liebenberg" userId="1c72303f2fccb733" providerId="LiveId" clId="{4D9EE624-8889-4C8C-831F-0D58E84762B4}" dt="2021-02-16T13:42:40.010" v="802" actId="27803"/>
          <ac:spMkLst>
            <pc:docMk/>
            <pc:sldMk cId="2439389994" sldId="1213"/>
            <ac:spMk id="1596" creationId="{F2322798-FE3E-4790-87B5-0B36B0DF1473}"/>
          </ac:spMkLst>
        </pc:spChg>
        <pc:spChg chg="mod">
          <ac:chgData name="William Liebenberg" userId="1c72303f2fccb733" providerId="LiveId" clId="{4D9EE624-8889-4C8C-831F-0D58E84762B4}" dt="2021-02-16T13:42:40.010" v="802" actId="27803"/>
          <ac:spMkLst>
            <pc:docMk/>
            <pc:sldMk cId="2439389994" sldId="1213"/>
            <ac:spMk id="1597" creationId="{C1209379-DC35-419D-8F12-7E1660886A2D}"/>
          </ac:spMkLst>
        </pc:spChg>
        <pc:spChg chg="mod">
          <ac:chgData name="William Liebenberg" userId="1c72303f2fccb733" providerId="LiveId" clId="{4D9EE624-8889-4C8C-831F-0D58E84762B4}" dt="2021-02-16T13:42:40.010" v="802" actId="27803"/>
          <ac:spMkLst>
            <pc:docMk/>
            <pc:sldMk cId="2439389994" sldId="1213"/>
            <ac:spMk id="1598" creationId="{EDAD79BC-7D1D-4CF3-A0BB-E9339B6FF929}"/>
          </ac:spMkLst>
        </pc:spChg>
        <pc:spChg chg="mod">
          <ac:chgData name="William Liebenberg" userId="1c72303f2fccb733" providerId="LiveId" clId="{4D9EE624-8889-4C8C-831F-0D58E84762B4}" dt="2021-02-16T13:42:40.010" v="802" actId="27803"/>
          <ac:spMkLst>
            <pc:docMk/>
            <pc:sldMk cId="2439389994" sldId="1213"/>
            <ac:spMk id="1599" creationId="{EC6BBF5C-38FC-4F38-B7B4-09219E43CEBA}"/>
          </ac:spMkLst>
        </pc:spChg>
        <pc:spChg chg="mod">
          <ac:chgData name="William Liebenberg" userId="1c72303f2fccb733" providerId="LiveId" clId="{4D9EE624-8889-4C8C-831F-0D58E84762B4}" dt="2021-02-16T13:42:40.010" v="802" actId="27803"/>
          <ac:spMkLst>
            <pc:docMk/>
            <pc:sldMk cId="2439389994" sldId="1213"/>
            <ac:spMk id="1600" creationId="{68BD1C51-FBCE-4C7B-81E4-405808D87719}"/>
          </ac:spMkLst>
        </pc:spChg>
        <pc:spChg chg="mod">
          <ac:chgData name="William Liebenberg" userId="1c72303f2fccb733" providerId="LiveId" clId="{4D9EE624-8889-4C8C-831F-0D58E84762B4}" dt="2021-02-16T13:42:40.010" v="802" actId="27803"/>
          <ac:spMkLst>
            <pc:docMk/>
            <pc:sldMk cId="2439389994" sldId="1213"/>
            <ac:spMk id="1601" creationId="{FDF04388-2658-4C45-A04A-54BAB507A2EC}"/>
          </ac:spMkLst>
        </pc:spChg>
        <pc:spChg chg="mod">
          <ac:chgData name="William Liebenberg" userId="1c72303f2fccb733" providerId="LiveId" clId="{4D9EE624-8889-4C8C-831F-0D58E84762B4}" dt="2021-02-16T13:42:40.010" v="802" actId="27803"/>
          <ac:spMkLst>
            <pc:docMk/>
            <pc:sldMk cId="2439389994" sldId="1213"/>
            <ac:spMk id="1602" creationId="{488FB935-84D5-4354-99EF-506C67831D84}"/>
          </ac:spMkLst>
        </pc:spChg>
        <pc:spChg chg="mod">
          <ac:chgData name="William Liebenberg" userId="1c72303f2fccb733" providerId="LiveId" clId="{4D9EE624-8889-4C8C-831F-0D58E84762B4}" dt="2021-02-16T13:42:40.010" v="802" actId="27803"/>
          <ac:spMkLst>
            <pc:docMk/>
            <pc:sldMk cId="2439389994" sldId="1213"/>
            <ac:spMk id="1603" creationId="{EA10D2D2-BD3D-4B12-85AE-2686DE029211}"/>
          </ac:spMkLst>
        </pc:spChg>
        <pc:spChg chg="mod">
          <ac:chgData name="William Liebenberg" userId="1c72303f2fccb733" providerId="LiveId" clId="{4D9EE624-8889-4C8C-831F-0D58E84762B4}" dt="2021-02-16T13:42:40.010" v="802" actId="27803"/>
          <ac:spMkLst>
            <pc:docMk/>
            <pc:sldMk cId="2439389994" sldId="1213"/>
            <ac:spMk id="1604" creationId="{B15F832E-8E15-49D6-A2AF-EA4E6A7B3ED1}"/>
          </ac:spMkLst>
        </pc:spChg>
        <pc:spChg chg="mod">
          <ac:chgData name="William Liebenberg" userId="1c72303f2fccb733" providerId="LiveId" clId="{4D9EE624-8889-4C8C-831F-0D58E84762B4}" dt="2021-02-16T13:42:40.010" v="802" actId="27803"/>
          <ac:spMkLst>
            <pc:docMk/>
            <pc:sldMk cId="2439389994" sldId="1213"/>
            <ac:spMk id="1605" creationId="{FBF1D284-31D3-4CA4-95EF-C90C9B589D58}"/>
          </ac:spMkLst>
        </pc:spChg>
        <pc:spChg chg="mod">
          <ac:chgData name="William Liebenberg" userId="1c72303f2fccb733" providerId="LiveId" clId="{4D9EE624-8889-4C8C-831F-0D58E84762B4}" dt="2021-02-16T13:42:40.010" v="802" actId="27803"/>
          <ac:spMkLst>
            <pc:docMk/>
            <pc:sldMk cId="2439389994" sldId="1213"/>
            <ac:spMk id="1606" creationId="{CD2F588F-AB47-4D8C-AD28-E2E7AD8C1845}"/>
          </ac:spMkLst>
        </pc:spChg>
        <pc:spChg chg="mod">
          <ac:chgData name="William Liebenberg" userId="1c72303f2fccb733" providerId="LiveId" clId="{4D9EE624-8889-4C8C-831F-0D58E84762B4}" dt="2021-02-16T13:42:40.010" v="802" actId="27803"/>
          <ac:spMkLst>
            <pc:docMk/>
            <pc:sldMk cId="2439389994" sldId="1213"/>
            <ac:spMk id="1607" creationId="{456B1E88-A062-40A6-81DD-D8F29BE2D5D4}"/>
          </ac:spMkLst>
        </pc:spChg>
        <pc:spChg chg="mod">
          <ac:chgData name="William Liebenberg" userId="1c72303f2fccb733" providerId="LiveId" clId="{4D9EE624-8889-4C8C-831F-0D58E84762B4}" dt="2021-02-16T13:42:40.010" v="802" actId="27803"/>
          <ac:spMkLst>
            <pc:docMk/>
            <pc:sldMk cId="2439389994" sldId="1213"/>
            <ac:spMk id="1608" creationId="{87325B40-E7E2-4B5C-9BBE-9DD55749105A}"/>
          </ac:spMkLst>
        </pc:spChg>
        <pc:spChg chg="mod">
          <ac:chgData name="William Liebenberg" userId="1c72303f2fccb733" providerId="LiveId" clId="{4D9EE624-8889-4C8C-831F-0D58E84762B4}" dt="2021-02-16T13:42:40.010" v="802" actId="27803"/>
          <ac:spMkLst>
            <pc:docMk/>
            <pc:sldMk cId="2439389994" sldId="1213"/>
            <ac:spMk id="1609" creationId="{34F05AC9-DDB2-4F23-9BF3-D3E75CD7DEE4}"/>
          </ac:spMkLst>
        </pc:spChg>
        <pc:spChg chg="mod">
          <ac:chgData name="William Liebenberg" userId="1c72303f2fccb733" providerId="LiveId" clId="{4D9EE624-8889-4C8C-831F-0D58E84762B4}" dt="2021-02-16T13:42:40.010" v="802" actId="27803"/>
          <ac:spMkLst>
            <pc:docMk/>
            <pc:sldMk cId="2439389994" sldId="1213"/>
            <ac:spMk id="1610" creationId="{45396E1E-4501-4001-A32E-5267364DCAAB}"/>
          </ac:spMkLst>
        </pc:spChg>
        <pc:spChg chg="mod">
          <ac:chgData name="William Liebenberg" userId="1c72303f2fccb733" providerId="LiveId" clId="{4D9EE624-8889-4C8C-831F-0D58E84762B4}" dt="2021-02-16T13:42:40.010" v="802" actId="27803"/>
          <ac:spMkLst>
            <pc:docMk/>
            <pc:sldMk cId="2439389994" sldId="1213"/>
            <ac:spMk id="1611" creationId="{83340F1E-791E-4B38-BE7D-456B3FCC2BFC}"/>
          </ac:spMkLst>
        </pc:spChg>
        <pc:spChg chg="mod">
          <ac:chgData name="William Liebenberg" userId="1c72303f2fccb733" providerId="LiveId" clId="{4D9EE624-8889-4C8C-831F-0D58E84762B4}" dt="2021-02-16T13:42:40.010" v="802" actId="27803"/>
          <ac:spMkLst>
            <pc:docMk/>
            <pc:sldMk cId="2439389994" sldId="1213"/>
            <ac:spMk id="1612" creationId="{0D6C42C2-7B5F-4434-9A7F-A9EADB08D104}"/>
          </ac:spMkLst>
        </pc:spChg>
        <pc:spChg chg="mod">
          <ac:chgData name="William Liebenberg" userId="1c72303f2fccb733" providerId="LiveId" clId="{4D9EE624-8889-4C8C-831F-0D58E84762B4}" dt="2021-02-16T13:42:40.010" v="802" actId="27803"/>
          <ac:spMkLst>
            <pc:docMk/>
            <pc:sldMk cId="2439389994" sldId="1213"/>
            <ac:spMk id="1613" creationId="{1E8B8043-60E2-4007-BC89-149B4BEEC366}"/>
          </ac:spMkLst>
        </pc:spChg>
        <pc:spChg chg="mod">
          <ac:chgData name="William Liebenberg" userId="1c72303f2fccb733" providerId="LiveId" clId="{4D9EE624-8889-4C8C-831F-0D58E84762B4}" dt="2021-02-16T13:42:40.010" v="802" actId="27803"/>
          <ac:spMkLst>
            <pc:docMk/>
            <pc:sldMk cId="2439389994" sldId="1213"/>
            <ac:spMk id="1614" creationId="{BEC280E7-91FC-4D62-A280-4B046FC718B5}"/>
          </ac:spMkLst>
        </pc:spChg>
        <pc:spChg chg="mod">
          <ac:chgData name="William Liebenberg" userId="1c72303f2fccb733" providerId="LiveId" clId="{4D9EE624-8889-4C8C-831F-0D58E84762B4}" dt="2021-02-16T13:42:40.010" v="802" actId="27803"/>
          <ac:spMkLst>
            <pc:docMk/>
            <pc:sldMk cId="2439389994" sldId="1213"/>
            <ac:spMk id="1615" creationId="{C4731609-99B3-4F71-8028-99CC14CB6BDD}"/>
          </ac:spMkLst>
        </pc:spChg>
        <pc:spChg chg="mod">
          <ac:chgData name="William Liebenberg" userId="1c72303f2fccb733" providerId="LiveId" clId="{4D9EE624-8889-4C8C-831F-0D58E84762B4}" dt="2021-02-16T13:42:40.010" v="802" actId="27803"/>
          <ac:spMkLst>
            <pc:docMk/>
            <pc:sldMk cId="2439389994" sldId="1213"/>
            <ac:spMk id="1616" creationId="{180BC487-41C2-4412-BD52-FBD97D398130}"/>
          </ac:spMkLst>
        </pc:spChg>
        <pc:spChg chg="mod">
          <ac:chgData name="William Liebenberg" userId="1c72303f2fccb733" providerId="LiveId" clId="{4D9EE624-8889-4C8C-831F-0D58E84762B4}" dt="2021-02-16T13:42:40.010" v="802" actId="27803"/>
          <ac:spMkLst>
            <pc:docMk/>
            <pc:sldMk cId="2439389994" sldId="1213"/>
            <ac:spMk id="1617" creationId="{CFDAC59B-673D-45F7-B4ED-E5EF493EDFD9}"/>
          </ac:spMkLst>
        </pc:spChg>
        <pc:spChg chg="mod">
          <ac:chgData name="William Liebenberg" userId="1c72303f2fccb733" providerId="LiveId" clId="{4D9EE624-8889-4C8C-831F-0D58E84762B4}" dt="2021-02-16T13:42:40.010" v="802" actId="27803"/>
          <ac:spMkLst>
            <pc:docMk/>
            <pc:sldMk cId="2439389994" sldId="1213"/>
            <ac:spMk id="1618" creationId="{8A8530A9-BD1B-4E69-9D83-6B013CFAD957}"/>
          </ac:spMkLst>
        </pc:spChg>
        <pc:spChg chg="mod">
          <ac:chgData name="William Liebenberg" userId="1c72303f2fccb733" providerId="LiveId" clId="{4D9EE624-8889-4C8C-831F-0D58E84762B4}" dt="2021-02-16T13:42:40.010" v="802" actId="27803"/>
          <ac:spMkLst>
            <pc:docMk/>
            <pc:sldMk cId="2439389994" sldId="1213"/>
            <ac:spMk id="1619" creationId="{09A5201F-2EF3-4E50-BCC7-38B2CA00DB05}"/>
          </ac:spMkLst>
        </pc:spChg>
        <pc:spChg chg="mod">
          <ac:chgData name="William Liebenberg" userId="1c72303f2fccb733" providerId="LiveId" clId="{4D9EE624-8889-4C8C-831F-0D58E84762B4}" dt="2021-02-16T13:42:40.010" v="802" actId="27803"/>
          <ac:spMkLst>
            <pc:docMk/>
            <pc:sldMk cId="2439389994" sldId="1213"/>
            <ac:spMk id="1620" creationId="{23D890CA-0C25-47D3-9E59-AF617C7833EC}"/>
          </ac:spMkLst>
        </pc:spChg>
        <pc:spChg chg="mod">
          <ac:chgData name="William Liebenberg" userId="1c72303f2fccb733" providerId="LiveId" clId="{4D9EE624-8889-4C8C-831F-0D58E84762B4}" dt="2021-02-16T13:42:40.010" v="802" actId="27803"/>
          <ac:spMkLst>
            <pc:docMk/>
            <pc:sldMk cId="2439389994" sldId="1213"/>
            <ac:spMk id="1621" creationId="{F3FFABE9-D96D-44F2-9BAC-8B3139A2093D}"/>
          </ac:spMkLst>
        </pc:spChg>
        <pc:spChg chg="mod">
          <ac:chgData name="William Liebenberg" userId="1c72303f2fccb733" providerId="LiveId" clId="{4D9EE624-8889-4C8C-831F-0D58E84762B4}" dt="2021-02-16T13:42:40.010" v="802" actId="27803"/>
          <ac:spMkLst>
            <pc:docMk/>
            <pc:sldMk cId="2439389994" sldId="1213"/>
            <ac:spMk id="1622" creationId="{1376AC7C-A317-4F6D-8942-3FBA611B60D6}"/>
          </ac:spMkLst>
        </pc:spChg>
        <pc:spChg chg="mod">
          <ac:chgData name="William Liebenberg" userId="1c72303f2fccb733" providerId="LiveId" clId="{4D9EE624-8889-4C8C-831F-0D58E84762B4}" dt="2021-02-16T13:42:40.010" v="802" actId="27803"/>
          <ac:spMkLst>
            <pc:docMk/>
            <pc:sldMk cId="2439389994" sldId="1213"/>
            <ac:spMk id="1623" creationId="{D24E3693-2022-4000-974A-775FFAEA1D90}"/>
          </ac:spMkLst>
        </pc:spChg>
        <pc:spChg chg="mod">
          <ac:chgData name="William Liebenberg" userId="1c72303f2fccb733" providerId="LiveId" clId="{4D9EE624-8889-4C8C-831F-0D58E84762B4}" dt="2021-02-16T13:42:40.010" v="802" actId="27803"/>
          <ac:spMkLst>
            <pc:docMk/>
            <pc:sldMk cId="2439389994" sldId="1213"/>
            <ac:spMk id="1624" creationId="{FC6D09B3-728B-4C95-BFA0-D513C272E618}"/>
          </ac:spMkLst>
        </pc:spChg>
        <pc:spChg chg="mod">
          <ac:chgData name="William Liebenberg" userId="1c72303f2fccb733" providerId="LiveId" clId="{4D9EE624-8889-4C8C-831F-0D58E84762B4}" dt="2021-02-16T13:42:40.010" v="802" actId="27803"/>
          <ac:spMkLst>
            <pc:docMk/>
            <pc:sldMk cId="2439389994" sldId="1213"/>
            <ac:spMk id="1625" creationId="{C5C96685-E2B7-4818-9E88-9D62662961C4}"/>
          </ac:spMkLst>
        </pc:spChg>
        <pc:spChg chg="mod">
          <ac:chgData name="William Liebenberg" userId="1c72303f2fccb733" providerId="LiveId" clId="{4D9EE624-8889-4C8C-831F-0D58E84762B4}" dt="2021-02-16T13:42:40.010" v="802" actId="27803"/>
          <ac:spMkLst>
            <pc:docMk/>
            <pc:sldMk cId="2439389994" sldId="1213"/>
            <ac:spMk id="1626" creationId="{90C51987-8F3F-4B8F-9816-3286D4B38FE0}"/>
          </ac:spMkLst>
        </pc:spChg>
        <pc:spChg chg="mod">
          <ac:chgData name="William Liebenberg" userId="1c72303f2fccb733" providerId="LiveId" clId="{4D9EE624-8889-4C8C-831F-0D58E84762B4}" dt="2021-02-16T13:42:40.010" v="802" actId="27803"/>
          <ac:spMkLst>
            <pc:docMk/>
            <pc:sldMk cId="2439389994" sldId="1213"/>
            <ac:spMk id="1627" creationId="{D8E1DD0E-3C3E-4905-81D4-6CA359B7D602}"/>
          </ac:spMkLst>
        </pc:spChg>
        <pc:spChg chg="mod">
          <ac:chgData name="William Liebenberg" userId="1c72303f2fccb733" providerId="LiveId" clId="{4D9EE624-8889-4C8C-831F-0D58E84762B4}" dt="2021-02-16T13:42:40.010" v="802" actId="27803"/>
          <ac:spMkLst>
            <pc:docMk/>
            <pc:sldMk cId="2439389994" sldId="1213"/>
            <ac:spMk id="1628" creationId="{3CF8EBCB-82C3-41A6-AEC7-B86A71C16E1E}"/>
          </ac:spMkLst>
        </pc:spChg>
        <pc:spChg chg="mod">
          <ac:chgData name="William Liebenberg" userId="1c72303f2fccb733" providerId="LiveId" clId="{4D9EE624-8889-4C8C-831F-0D58E84762B4}" dt="2021-02-16T13:42:40.010" v="802" actId="27803"/>
          <ac:spMkLst>
            <pc:docMk/>
            <pc:sldMk cId="2439389994" sldId="1213"/>
            <ac:spMk id="1629" creationId="{3D18CC49-2F3F-4435-BA88-A50E5FF9B80F}"/>
          </ac:spMkLst>
        </pc:spChg>
        <pc:spChg chg="mod">
          <ac:chgData name="William Liebenberg" userId="1c72303f2fccb733" providerId="LiveId" clId="{4D9EE624-8889-4C8C-831F-0D58E84762B4}" dt="2021-02-16T13:42:40.010" v="802" actId="27803"/>
          <ac:spMkLst>
            <pc:docMk/>
            <pc:sldMk cId="2439389994" sldId="1213"/>
            <ac:spMk id="1630" creationId="{2B127A31-E30A-45FE-964A-9ECBA20F12FA}"/>
          </ac:spMkLst>
        </pc:spChg>
        <pc:spChg chg="mod">
          <ac:chgData name="William Liebenberg" userId="1c72303f2fccb733" providerId="LiveId" clId="{4D9EE624-8889-4C8C-831F-0D58E84762B4}" dt="2021-02-16T13:42:40.010" v="802" actId="27803"/>
          <ac:spMkLst>
            <pc:docMk/>
            <pc:sldMk cId="2439389994" sldId="1213"/>
            <ac:spMk id="1631" creationId="{B9F36425-C7F4-4211-B1CE-8819DF74E4DD}"/>
          </ac:spMkLst>
        </pc:spChg>
        <pc:spChg chg="mod">
          <ac:chgData name="William Liebenberg" userId="1c72303f2fccb733" providerId="LiveId" clId="{4D9EE624-8889-4C8C-831F-0D58E84762B4}" dt="2021-02-16T13:42:40.010" v="802" actId="27803"/>
          <ac:spMkLst>
            <pc:docMk/>
            <pc:sldMk cId="2439389994" sldId="1213"/>
            <ac:spMk id="1632" creationId="{01FF5A17-B190-4DB4-8B6C-4E99A9643514}"/>
          </ac:spMkLst>
        </pc:spChg>
        <pc:spChg chg="mod">
          <ac:chgData name="William Liebenberg" userId="1c72303f2fccb733" providerId="LiveId" clId="{4D9EE624-8889-4C8C-831F-0D58E84762B4}" dt="2021-02-16T13:42:40.010" v="802" actId="27803"/>
          <ac:spMkLst>
            <pc:docMk/>
            <pc:sldMk cId="2439389994" sldId="1213"/>
            <ac:spMk id="1633" creationId="{4F4B0E8C-BF62-4A0B-82F0-E2E1B0A2FD8C}"/>
          </ac:spMkLst>
        </pc:spChg>
        <pc:spChg chg="mod">
          <ac:chgData name="William Liebenberg" userId="1c72303f2fccb733" providerId="LiveId" clId="{4D9EE624-8889-4C8C-831F-0D58E84762B4}" dt="2021-02-16T13:42:40.010" v="802" actId="27803"/>
          <ac:spMkLst>
            <pc:docMk/>
            <pc:sldMk cId="2439389994" sldId="1213"/>
            <ac:spMk id="1634" creationId="{05403272-5B5A-4E27-A65F-B453AA5D1EB6}"/>
          </ac:spMkLst>
        </pc:spChg>
        <pc:spChg chg="mod">
          <ac:chgData name="William Liebenberg" userId="1c72303f2fccb733" providerId="LiveId" clId="{4D9EE624-8889-4C8C-831F-0D58E84762B4}" dt="2021-02-16T13:42:40.010" v="802" actId="27803"/>
          <ac:spMkLst>
            <pc:docMk/>
            <pc:sldMk cId="2439389994" sldId="1213"/>
            <ac:spMk id="1635" creationId="{F4382BA9-BF25-4FCF-A46A-EC8EBE51BC93}"/>
          </ac:spMkLst>
        </pc:spChg>
        <pc:spChg chg="mod">
          <ac:chgData name="William Liebenberg" userId="1c72303f2fccb733" providerId="LiveId" clId="{4D9EE624-8889-4C8C-831F-0D58E84762B4}" dt="2021-02-16T13:42:40.010" v="802" actId="27803"/>
          <ac:spMkLst>
            <pc:docMk/>
            <pc:sldMk cId="2439389994" sldId="1213"/>
            <ac:spMk id="1636" creationId="{5EB29198-4F35-4436-A140-C9015919D5AE}"/>
          </ac:spMkLst>
        </pc:spChg>
        <pc:spChg chg="mod">
          <ac:chgData name="William Liebenberg" userId="1c72303f2fccb733" providerId="LiveId" clId="{4D9EE624-8889-4C8C-831F-0D58E84762B4}" dt="2021-02-16T13:42:40.010" v="802" actId="27803"/>
          <ac:spMkLst>
            <pc:docMk/>
            <pc:sldMk cId="2439389994" sldId="1213"/>
            <ac:spMk id="1637" creationId="{FF280EE0-CC69-487D-B02B-7CB052A30065}"/>
          </ac:spMkLst>
        </pc:spChg>
        <pc:spChg chg="mod">
          <ac:chgData name="William Liebenberg" userId="1c72303f2fccb733" providerId="LiveId" clId="{4D9EE624-8889-4C8C-831F-0D58E84762B4}" dt="2021-02-16T13:42:40.010" v="802" actId="27803"/>
          <ac:spMkLst>
            <pc:docMk/>
            <pc:sldMk cId="2439389994" sldId="1213"/>
            <ac:spMk id="1638" creationId="{E8ABC871-D709-4C07-A8C8-7B10ED365D66}"/>
          </ac:spMkLst>
        </pc:spChg>
        <pc:spChg chg="mod">
          <ac:chgData name="William Liebenberg" userId="1c72303f2fccb733" providerId="LiveId" clId="{4D9EE624-8889-4C8C-831F-0D58E84762B4}" dt="2021-02-16T13:42:40.010" v="802" actId="27803"/>
          <ac:spMkLst>
            <pc:docMk/>
            <pc:sldMk cId="2439389994" sldId="1213"/>
            <ac:spMk id="1639" creationId="{02BC6B93-4C44-4C84-86B3-B31825434B9E}"/>
          </ac:spMkLst>
        </pc:spChg>
        <pc:spChg chg="mod">
          <ac:chgData name="William Liebenberg" userId="1c72303f2fccb733" providerId="LiveId" clId="{4D9EE624-8889-4C8C-831F-0D58E84762B4}" dt="2021-02-16T13:42:40.010" v="802" actId="27803"/>
          <ac:spMkLst>
            <pc:docMk/>
            <pc:sldMk cId="2439389994" sldId="1213"/>
            <ac:spMk id="1640" creationId="{CC3C4DF0-2D9F-4FE8-92EA-3FD1053B4148}"/>
          </ac:spMkLst>
        </pc:spChg>
        <pc:spChg chg="mod">
          <ac:chgData name="William Liebenberg" userId="1c72303f2fccb733" providerId="LiveId" clId="{4D9EE624-8889-4C8C-831F-0D58E84762B4}" dt="2021-02-16T13:42:40.010" v="802" actId="27803"/>
          <ac:spMkLst>
            <pc:docMk/>
            <pc:sldMk cId="2439389994" sldId="1213"/>
            <ac:spMk id="1641" creationId="{D11DAB5B-841E-4BDA-87E5-F2D6F8174380}"/>
          </ac:spMkLst>
        </pc:spChg>
        <pc:spChg chg="mod">
          <ac:chgData name="William Liebenberg" userId="1c72303f2fccb733" providerId="LiveId" clId="{4D9EE624-8889-4C8C-831F-0D58E84762B4}" dt="2021-02-16T13:42:40.010" v="802" actId="27803"/>
          <ac:spMkLst>
            <pc:docMk/>
            <pc:sldMk cId="2439389994" sldId="1213"/>
            <ac:spMk id="1642" creationId="{9B3982AC-9248-45C5-B771-CAFA852EDED7}"/>
          </ac:spMkLst>
        </pc:spChg>
        <pc:spChg chg="mod">
          <ac:chgData name="William Liebenberg" userId="1c72303f2fccb733" providerId="LiveId" clId="{4D9EE624-8889-4C8C-831F-0D58E84762B4}" dt="2021-02-16T13:42:40.010" v="802" actId="27803"/>
          <ac:spMkLst>
            <pc:docMk/>
            <pc:sldMk cId="2439389994" sldId="1213"/>
            <ac:spMk id="1643" creationId="{C3227258-1E22-4944-940A-DF5A7A61AB51}"/>
          </ac:spMkLst>
        </pc:spChg>
        <pc:spChg chg="mod">
          <ac:chgData name="William Liebenberg" userId="1c72303f2fccb733" providerId="LiveId" clId="{4D9EE624-8889-4C8C-831F-0D58E84762B4}" dt="2021-02-16T13:42:40.010" v="802" actId="27803"/>
          <ac:spMkLst>
            <pc:docMk/>
            <pc:sldMk cId="2439389994" sldId="1213"/>
            <ac:spMk id="1644" creationId="{72CD0537-C988-4087-807E-4ABC4DBB2059}"/>
          </ac:spMkLst>
        </pc:spChg>
        <pc:spChg chg="mod">
          <ac:chgData name="William Liebenberg" userId="1c72303f2fccb733" providerId="LiveId" clId="{4D9EE624-8889-4C8C-831F-0D58E84762B4}" dt="2021-02-16T13:42:40.010" v="802" actId="27803"/>
          <ac:spMkLst>
            <pc:docMk/>
            <pc:sldMk cId="2439389994" sldId="1213"/>
            <ac:spMk id="1645" creationId="{25CC10A1-3DC4-49AB-A2DF-374D0CC4E5C1}"/>
          </ac:spMkLst>
        </pc:spChg>
        <pc:spChg chg="mod">
          <ac:chgData name="William Liebenberg" userId="1c72303f2fccb733" providerId="LiveId" clId="{4D9EE624-8889-4C8C-831F-0D58E84762B4}" dt="2021-02-16T13:42:40.010" v="802" actId="27803"/>
          <ac:spMkLst>
            <pc:docMk/>
            <pc:sldMk cId="2439389994" sldId="1213"/>
            <ac:spMk id="1646" creationId="{53CADE9A-7FFB-4251-B8C3-FD89D2974AB2}"/>
          </ac:spMkLst>
        </pc:spChg>
        <pc:spChg chg="mod">
          <ac:chgData name="William Liebenberg" userId="1c72303f2fccb733" providerId="LiveId" clId="{4D9EE624-8889-4C8C-831F-0D58E84762B4}" dt="2021-02-16T13:42:40.010" v="802" actId="27803"/>
          <ac:spMkLst>
            <pc:docMk/>
            <pc:sldMk cId="2439389994" sldId="1213"/>
            <ac:spMk id="1647" creationId="{9E6C7863-18CB-4AB7-A28F-E88FEDF0CA7B}"/>
          </ac:spMkLst>
        </pc:spChg>
        <pc:spChg chg="mod">
          <ac:chgData name="William Liebenberg" userId="1c72303f2fccb733" providerId="LiveId" clId="{4D9EE624-8889-4C8C-831F-0D58E84762B4}" dt="2021-02-16T13:42:40.010" v="802" actId="27803"/>
          <ac:spMkLst>
            <pc:docMk/>
            <pc:sldMk cId="2439389994" sldId="1213"/>
            <ac:spMk id="1648" creationId="{BDFA3FCF-6BB8-4B92-8BDF-E233FA2C7A45}"/>
          </ac:spMkLst>
        </pc:spChg>
        <pc:spChg chg="mod">
          <ac:chgData name="William Liebenberg" userId="1c72303f2fccb733" providerId="LiveId" clId="{4D9EE624-8889-4C8C-831F-0D58E84762B4}" dt="2021-02-16T13:42:40.010" v="802" actId="27803"/>
          <ac:spMkLst>
            <pc:docMk/>
            <pc:sldMk cId="2439389994" sldId="1213"/>
            <ac:spMk id="1649" creationId="{20B6D021-EEB9-4E99-ACDD-A27250794BFF}"/>
          </ac:spMkLst>
        </pc:spChg>
        <pc:spChg chg="mod">
          <ac:chgData name="William Liebenberg" userId="1c72303f2fccb733" providerId="LiveId" clId="{4D9EE624-8889-4C8C-831F-0D58E84762B4}" dt="2021-02-16T13:42:40.010" v="802" actId="27803"/>
          <ac:spMkLst>
            <pc:docMk/>
            <pc:sldMk cId="2439389994" sldId="1213"/>
            <ac:spMk id="1650" creationId="{20A7299F-DADA-461D-A371-318AB1BC5DC8}"/>
          </ac:spMkLst>
        </pc:spChg>
        <pc:spChg chg="mod">
          <ac:chgData name="William Liebenberg" userId="1c72303f2fccb733" providerId="LiveId" clId="{4D9EE624-8889-4C8C-831F-0D58E84762B4}" dt="2021-02-16T13:42:40.010" v="802" actId="27803"/>
          <ac:spMkLst>
            <pc:docMk/>
            <pc:sldMk cId="2439389994" sldId="1213"/>
            <ac:spMk id="1651" creationId="{7E8D71A8-F5C5-4182-825F-C4817738AEDF}"/>
          </ac:spMkLst>
        </pc:spChg>
        <pc:spChg chg="mod">
          <ac:chgData name="William Liebenberg" userId="1c72303f2fccb733" providerId="LiveId" clId="{4D9EE624-8889-4C8C-831F-0D58E84762B4}" dt="2021-02-16T13:42:40.010" v="802" actId="27803"/>
          <ac:spMkLst>
            <pc:docMk/>
            <pc:sldMk cId="2439389994" sldId="1213"/>
            <ac:spMk id="1652" creationId="{11A2F445-D48C-411F-97EB-2CED90B66331}"/>
          </ac:spMkLst>
        </pc:spChg>
        <pc:spChg chg="mod">
          <ac:chgData name="William Liebenberg" userId="1c72303f2fccb733" providerId="LiveId" clId="{4D9EE624-8889-4C8C-831F-0D58E84762B4}" dt="2021-02-16T13:42:40.010" v="802" actId="27803"/>
          <ac:spMkLst>
            <pc:docMk/>
            <pc:sldMk cId="2439389994" sldId="1213"/>
            <ac:spMk id="1653" creationId="{E90F4A5E-0EF0-4F1E-AEB5-AFE4EFB103B1}"/>
          </ac:spMkLst>
        </pc:spChg>
        <pc:spChg chg="mod">
          <ac:chgData name="William Liebenberg" userId="1c72303f2fccb733" providerId="LiveId" clId="{4D9EE624-8889-4C8C-831F-0D58E84762B4}" dt="2021-02-16T13:42:40.010" v="802" actId="27803"/>
          <ac:spMkLst>
            <pc:docMk/>
            <pc:sldMk cId="2439389994" sldId="1213"/>
            <ac:spMk id="1654" creationId="{BC20F9D3-0090-48DA-A2B2-1AC63C0621A8}"/>
          </ac:spMkLst>
        </pc:spChg>
        <pc:spChg chg="mod">
          <ac:chgData name="William Liebenberg" userId="1c72303f2fccb733" providerId="LiveId" clId="{4D9EE624-8889-4C8C-831F-0D58E84762B4}" dt="2021-02-16T13:42:40.010" v="802" actId="27803"/>
          <ac:spMkLst>
            <pc:docMk/>
            <pc:sldMk cId="2439389994" sldId="1213"/>
            <ac:spMk id="1655" creationId="{E24AEE6B-8190-4D0B-B1DA-1AA56D484201}"/>
          </ac:spMkLst>
        </pc:spChg>
        <pc:spChg chg="mod">
          <ac:chgData name="William Liebenberg" userId="1c72303f2fccb733" providerId="LiveId" clId="{4D9EE624-8889-4C8C-831F-0D58E84762B4}" dt="2021-02-16T13:42:40.010" v="802" actId="27803"/>
          <ac:spMkLst>
            <pc:docMk/>
            <pc:sldMk cId="2439389994" sldId="1213"/>
            <ac:spMk id="1656" creationId="{04EF703E-2C72-4B91-9B86-979FB8E866E6}"/>
          </ac:spMkLst>
        </pc:spChg>
        <pc:spChg chg="mod">
          <ac:chgData name="William Liebenberg" userId="1c72303f2fccb733" providerId="LiveId" clId="{4D9EE624-8889-4C8C-831F-0D58E84762B4}" dt="2021-02-16T13:42:40.010" v="802" actId="27803"/>
          <ac:spMkLst>
            <pc:docMk/>
            <pc:sldMk cId="2439389994" sldId="1213"/>
            <ac:spMk id="1657" creationId="{CB80F8EF-7FCD-4AE4-BF45-B00933469DE6}"/>
          </ac:spMkLst>
        </pc:spChg>
        <pc:spChg chg="mod">
          <ac:chgData name="William Liebenberg" userId="1c72303f2fccb733" providerId="LiveId" clId="{4D9EE624-8889-4C8C-831F-0D58E84762B4}" dt="2021-02-16T13:42:40.010" v="802" actId="27803"/>
          <ac:spMkLst>
            <pc:docMk/>
            <pc:sldMk cId="2439389994" sldId="1213"/>
            <ac:spMk id="1658" creationId="{311E586B-6BA5-487D-802C-7A8BA6C9A023}"/>
          </ac:spMkLst>
        </pc:spChg>
        <pc:spChg chg="mod">
          <ac:chgData name="William Liebenberg" userId="1c72303f2fccb733" providerId="LiveId" clId="{4D9EE624-8889-4C8C-831F-0D58E84762B4}" dt="2021-02-16T13:42:40.010" v="802" actId="27803"/>
          <ac:spMkLst>
            <pc:docMk/>
            <pc:sldMk cId="2439389994" sldId="1213"/>
            <ac:spMk id="1659" creationId="{58514A74-2F4E-454F-8632-CB6370FAA0D9}"/>
          </ac:spMkLst>
        </pc:spChg>
        <pc:spChg chg="mod">
          <ac:chgData name="William Liebenberg" userId="1c72303f2fccb733" providerId="LiveId" clId="{4D9EE624-8889-4C8C-831F-0D58E84762B4}" dt="2021-02-16T13:42:40.010" v="802" actId="27803"/>
          <ac:spMkLst>
            <pc:docMk/>
            <pc:sldMk cId="2439389994" sldId="1213"/>
            <ac:spMk id="1660" creationId="{23030059-1A5F-42EF-BAD3-3D712CECF0E0}"/>
          </ac:spMkLst>
        </pc:spChg>
        <pc:spChg chg="mod">
          <ac:chgData name="William Liebenberg" userId="1c72303f2fccb733" providerId="LiveId" clId="{4D9EE624-8889-4C8C-831F-0D58E84762B4}" dt="2021-02-16T13:42:40.010" v="802" actId="27803"/>
          <ac:spMkLst>
            <pc:docMk/>
            <pc:sldMk cId="2439389994" sldId="1213"/>
            <ac:spMk id="1661" creationId="{8744F56B-D890-4F1C-A847-13FFA5ED9CDE}"/>
          </ac:spMkLst>
        </pc:spChg>
        <pc:spChg chg="mod">
          <ac:chgData name="William Liebenberg" userId="1c72303f2fccb733" providerId="LiveId" clId="{4D9EE624-8889-4C8C-831F-0D58E84762B4}" dt="2021-02-16T13:42:40.010" v="802" actId="27803"/>
          <ac:spMkLst>
            <pc:docMk/>
            <pc:sldMk cId="2439389994" sldId="1213"/>
            <ac:spMk id="1662" creationId="{79C8D5A7-E522-4A89-96A8-5EC0DF350384}"/>
          </ac:spMkLst>
        </pc:spChg>
        <pc:spChg chg="mod">
          <ac:chgData name="William Liebenberg" userId="1c72303f2fccb733" providerId="LiveId" clId="{4D9EE624-8889-4C8C-831F-0D58E84762B4}" dt="2021-02-16T13:42:40.010" v="802" actId="27803"/>
          <ac:spMkLst>
            <pc:docMk/>
            <pc:sldMk cId="2439389994" sldId="1213"/>
            <ac:spMk id="1663" creationId="{7AB81BFE-7DF9-4BC6-8296-646B099C0492}"/>
          </ac:spMkLst>
        </pc:spChg>
        <pc:spChg chg="mod">
          <ac:chgData name="William Liebenberg" userId="1c72303f2fccb733" providerId="LiveId" clId="{4D9EE624-8889-4C8C-831F-0D58E84762B4}" dt="2021-02-16T13:42:40.010" v="802" actId="27803"/>
          <ac:spMkLst>
            <pc:docMk/>
            <pc:sldMk cId="2439389994" sldId="1213"/>
            <ac:spMk id="1664" creationId="{601C1079-49FD-49F4-A777-2A20FCB3F31B}"/>
          </ac:spMkLst>
        </pc:spChg>
        <pc:spChg chg="mod">
          <ac:chgData name="William Liebenberg" userId="1c72303f2fccb733" providerId="LiveId" clId="{4D9EE624-8889-4C8C-831F-0D58E84762B4}" dt="2021-02-16T13:42:40.010" v="802" actId="27803"/>
          <ac:spMkLst>
            <pc:docMk/>
            <pc:sldMk cId="2439389994" sldId="1213"/>
            <ac:spMk id="1665" creationId="{95CD3972-F829-4E14-B002-BB5035FF7A0D}"/>
          </ac:spMkLst>
        </pc:spChg>
        <pc:spChg chg="mod">
          <ac:chgData name="William Liebenberg" userId="1c72303f2fccb733" providerId="LiveId" clId="{4D9EE624-8889-4C8C-831F-0D58E84762B4}" dt="2021-02-16T13:42:40.010" v="802" actId="27803"/>
          <ac:spMkLst>
            <pc:docMk/>
            <pc:sldMk cId="2439389994" sldId="1213"/>
            <ac:spMk id="1666" creationId="{4E748BD0-EA24-44CF-B918-95F642B8BEE0}"/>
          </ac:spMkLst>
        </pc:spChg>
        <pc:spChg chg="mod">
          <ac:chgData name="William Liebenberg" userId="1c72303f2fccb733" providerId="LiveId" clId="{4D9EE624-8889-4C8C-831F-0D58E84762B4}" dt="2021-02-16T13:42:40.010" v="802" actId="27803"/>
          <ac:spMkLst>
            <pc:docMk/>
            <pc:sldMk cId="2439389994" sldId="1213"/>
            <ac:spMk id="1667" creationId="{AEA4648A-CACB-4B40-A6E7-D72156CCBD50}"/>
          </ac:spMkLst>
        </pc:spChg>
        <pc:spChg chg="mod">
          <ac:chgData name="William Liebenberg" userId="1c72303f2fccb733" providerId="LiveId" clId="{4D9EE624-8889-4C8C-831F-0D58E84762B4}" dt="2021-02-16T13:42:40.010" v="802" actId="27803"/>
          <ac:spMkLst>
            <pc:docMk/>
            <pc:sldMk cId="2439389994" sldId="1213"/>
            <ac:spMk id="1668" creationId="{7226D1BD-8BA4-4206-A640-F7ABFF2BA90A}"/>
          </ac:spMkLst>
        </pc:spChg>
        <pc:spChg chg="mod">
          <ac:chgData name="William Liebenberg" userId="1c72303f2fccb733" providerId="LiveId" clId="{4D9EE624-8889-4C8C-831F-0D58E84762B4}" dt="2021-02-16T13:42:40.010" v="802" actId="27803"/>
          <ac:spMkLst>
            <pc:docMk/>
            <pc:sldMk cId="2439389994" sldId="1213"/>
            <ac:spMk id="1669" creationId="{1BB6F3E0-A5ED-4A6B-8C59-288E7C91B9A2}"/>
          </ac:spMkLst>
        </pc:spChg>
        <pc:spChg chg="mod">
          <ac:chgData name="William Liebenberg" userId="1c72303f2fccb733" providerId="LiveId" clId="{4D9EE624-8889-4C8C-831F-0D58E84762B4}" dt="2021-02-16T13:42:40.010" v="802" actId="27803"/>
          <ac:spMkLst>
            <pc:docMk/>
            <pc:sldMk cId="2439389994" sldId="1213"/>
            <ac:spMk id="1670" creationId="{3CE105DF-D993-4014-AC49-BE45E7F000EA}"/>
          </ac:spMkLst>
        </pc:spChg>
        <pc:spChg chg="mod">
          <ac:chgData name="William Liebenberg" userId="1c72303f2fccb733" providerId="LiveId" clId="{4D9EE624-8889-4C8C-831F-0D58E84762B4}" dt="2021-02-16T13:42:40.010" v="802" actId="27803"/>
          <ac:spMkLst>
            <pc:docMk/>
            <pc:sldMk cId="2439389994" sldId="1213"/>
            <ac:spMk id="1671" creationId="{DE38172F-B2E3-48E5-AD6B-88F27276C38D}"/>
          </ac:spMkLst>
        </pc:spChg>
        <pc:spChg chg="mod">
          <ac:chgData name="William Liebenberg" userId="1c72303f2fccb733" providerId="LiveId" clId="{4D9EE624-8889-4C8C-831F-0D58E84762B4}" dt="2021-02-16T13:42:40.010" v="802" actId="27803"/>
          <ac:spMkLst>
            <pc:docMk/>
            <pc:sldMk cId="2439389994" sldId="1213"/>
            <ac:spMk id="1672" creationId="{63D7D808-63EE-4675-92FE-DFDED31010B3}"/>
          </ac:spMkLst>
        </pc:spChg>
        <pc:spChg chg="mod">
          <ac:chgData name="William Liebenberg" userId="1c72303f2fccb733" providerId="LiveId" clId="{4D9EE624-8889-4C8C-831F-0D58E84762B4}" dt="2021-02-16T13:42:40.010" v="802" actId="27803"/>
          <ac:spMkLst>
            <pc:docMk/>
            <pc:sldMk cId="2439389994" sldId="1213"/>
            <ac:spMk id="1673" creationId="{EF57A428-B321-4F43-B28F-97B4478E822B}"/>
          </ac:spMkLst>
        </pc:spChg>
        <pc:spChg chg="mod">
          <ac:chgData name="William Liebenberg" userId="1c72303f2fccb733" providerId="LiveId" clId="{4D9EE624-8889-4C8C-831F-0D58E84762B4}" dt="2021-02-16T13:42:40.010" v="802" actId="27803"/>
          <ac:spMkLst>
            <pc:docMk/>
            <pc:sldMk cId="2439389994" sldId="1213"/>
            <ac:spMk id="1674" creationId="{A5EE23E5-D663-4EC0-9A2F-EDE5775D6B10}"/>
          </ac:spMkLst>
        </pc:spChg>
        <pc:spChg chg="mod">
          <ac:chgData name="William Liebenberg" userId="1c72303f2fccb733" providerId="LiveId" clId="{4D9EE624-8889-4C8C-831F-0D58E84762B4}" dt="2021-02-16T13:42:40.010" v="802" actId="27803"/>
          <ac:spMkLst>
            <pc:docMk/>
            <pc:sldMk cId="2439389994" sldId="1213"/>
            <ac:spMk id="1675" creationId="{7ADB1E40-41A1-4489-AA5F-7E30F3E3F7F1}"/>
          </ac:spMkLst>
        </pc:spChg>
        <pc:spChg chg="mod">
          <ac:chgData name="William Liebenberg" userId="1c72303f2fccb733" providerId="LiveId" clId="{4D9EE624-8889-4C8C-831F-0D58E84762B4}" dt="2021-02-16T13:42:40.010" v="802" actId="27803"/>
          <ac:spMkLst>
            <pc:docMk/>
            <pc:sldMk cId="2439389994" sldId="1213"/>
            <ac:spMk id="1676" creationId="{60411035-1285-4A18-AC75-621E6D1F8C30}"/>
          </ac:spMkLst>
        </pc:spChg>
        <pc:spChg chg="mod">
          <ac:chgData name="William Liebenberg" userId="1c72303f2fccb733" providerId="LiveId" clId="{4D9EE624-8889-4C8C-831F-0D58E84762B4}" dt="2021-02-16T13:42:40.010" v="802" actId="27803"/>
          <ac:spMkLst>
            <pc:docMk/>
            <pc:sldMk cId="2439389994" sldId="1213"/>
            <ac:spMk id="1677" creationId="{6EA0DDF9-9201-4CFE-9FF4-CB16C98AF6AB}"/>
          </ac:spMkLst>
        </pc:spChg>
        <pc:spChg chg="mod">
          <ac:chgData name="William Liebenberg" userId="1c72303f2fccb733" providerId="LiveId" clId="{4D9EE624-8889-4C8C-831F-0D58E84762B4}" dt="2021-02-16T13:42:40.010" v="802" actId="27803"/>
          <ac:spMkLst>
            <pc:docMk/>
            <pc:sldMk cId="2439389994" sldId="1213"/>
            <ac:spMk id="1678" creationId="{6B867798-4B41-4AA9-89A4-94EB00859117}"/>
          </ac:spMkLst>
        </pc:spChg>
        <pc:spChg chg="mod">
          <ac:chgData name="William Liebenberg" userId="1c72303f2fccb733" providerId="LiveId" clId="{4D9EE624-8889-4C8C-831F-0D58E84762B4}" dt="2021-02-16T13:42:40.010" v="802" actId="27803"/>
          <ac:spMkLst>
            <pc:docMk/>
            <pc:sldMk cId="2439389994" sldId="1213"/>
            <ac:spMk id="1679" creationId="{C998E8CB-EF6A-40F6-8191-CAE2EC8AB08C}"/>
          </ac:spMkLst>
        </pc:spChg>
        <pc:spChg chg="mod">
          <ac:chgData name="William Liebenberg" userId="1c72303f2fccb733" providerId="LiveId" clId="{4D9EE624-8889-4C8C-831F-0D58E84762B4}" dt="2021-02-16T13:42:40.010" v="802" actId="27803"/>
          <ac:spMkLst>
            <pc:docMk/>
            <pc:sldMk cId="2439389994" sldId="1213"/>
            <ac:spMk id="1680" creationId="{88822DE1-B83A-468B-868A-6548BAF5E0AB}"/>
          </ac:spMkLst>
        </pc:spChg>
        <pc:spChg chg="mod">
          <ac:chgData name="William Liebenberg" userId="1c72303f2fccb733" providerId="LiveId" clId="{4D9EE624-8889-4C8C-831F-0D58E84762B4}" dt="2021-02-16T13:42:40.010" v="802" actId="27803"/>
          <ac:spMkLst>
            <pc:docMk/>
            <pc:sldMk cId="2439389994" sldId="1213"/>
            <ac:spMk id="1681" creationId="{8107BB48-7AB9-4B1A-AE88-6722FD773B8F}"/>
          </ac:spMkLst>
        </pc:spChg>
        <pc:spChg chg="mod">
          <ac:chgData name="William Liebenberg" userId="1c72303f2fccb733" providerId="LiveId" clId="{4D9EE624-8889-4C8C-831F-0D58E84762B4}" dt="2021-02-16T13:42:40.010" v="802" actId="27803"/>
          <ac:spMkLst>
            <pc:docMk/>
            <pc:sldMk cId="2439389994" sldId="1213"/>
            <ac:spMk id="1682" creationId="{6556BE6A-7E4A-4145-A9D8-764F1F8A7224}"/>
          </ac:spMkLst>
        </pc:spChg>
        <pc:spChg chg="mod">
          <ac:chgData name="William Liebenberg" userId="1c72303f2fccb733" providerId="LiveId" clId="{4D9EE624-8889-4C8C-831F-0D58E84762B4}" dt="2021-02-16T13:42:40.010" v="802" actId="27803"/>
          <ac:spMkLst>
            <pc:docMk/>
            <pc:sldMk cId="2439389994" sldId="1213"/>
            <ac:spMk id="1683" creationId="{CB2C6B27-C04F-4AEB-82E4-100A79F03990}"/>
          </ac:spMkLst>
        </pc:spChg>
        <pc:spChg chg="mod">
          <ac:chgData name="William Liebenberg" userId="1c72303f2fccb733" providerId="LiveId" clId="{4D9EE624-8889-4C8C-831F-0D58E84762B4}" dt="2021-02-16T13:42:40.010" v="802" actId="27803"/>
          <ac:spMkLst>
            <pc:docMk/>
            <pc:sldMk cId="2439389994" sldId="1213"/>
            <ac:spMk id="1684" creationId="{2EE86F00-0BF4-43F9-84EF-F130BD713F3B}"/>
          </ac:spMkLst>
        </pc:spChg>
        <pc:spChg chg="mod">
          <ac:chgData name="William Liebenberg" userId="1c72303f2fccb733" providerId="LiveId" clId="{4D9EE624-8889-4C8C-831F-0D58E84762B4}" dt="2021-02-16T13:42:40.010" v="802" actId="27803"/>
          <ac:spMkLst>
            <pc:docMk/>
            <pc:sldMk cId="2439389994" sldId="1213"/>
            <ac:spMk id="1685" creationId="{9B92FE18-F6CD-4D0F-82FB-5992A2CAB441}"/>
          </ac:spMkLst>
        </pc:spChg>
        <pc:spChg chg="mod">
          <ac:chgData name="William Liebenberg" userId="1c72303f2fccb733" providerId="LiveId" clId="{4D9EE624-8889-4C8C-831F-0D58E84762B4}" dt="2021-02-16T13:42:40.010" v="802" actId="27803"/>
          <ac:spMkLst>
            <pc:docMk/>
            <pc:sldMk cId="2439389994" sldId="1213"/>
            <ac:spMk id="1686" creationId="{A0E2D9C2-AC37-4923-8684-88C98E07C0C9}"/>
          </ac:spMkLst>
        </pc:spChg>
        <pc:spChg chg="mod">
          <ac:chgData name="William Liebenberg" userId="1c72303f2fccb733" providerId="LiveId" clId="{4D9EE624-8889-4C8C-831F-0D58E84762B4}" dt="2021-02-16T13:42:40.010" v="802" actId="27803"/>
          <ac:spMkLst>
            <pc:docMk/>
            <pc:sldMk cId="2439389994" sldId="1213"/>
            <ac:spMk id="1687" creationId="{52B193CA-DC4F-42BE-8FE9-3E67E74E8F4A}"/>
          </ac:spMkLst>
        </pc:spChg>
        <pc:spChg chg="mod">
          <ac:chgData name="William Liebenberg" userId="1c72303f2fccb733" providerId="LiveId" clId="{4D9EE624-8889-4C8C-831F-0D58E84762B4}" dt="2021-02-16T13:42:40.010" v="802" actId="27803"/>
          <ac:spMkLst>
            <pc:docMk/>
            <pc:sldMk cId="2439389994" sldId="1213"/>
            <ac:spMk id="1688" creationId="{15793F8A-462E-4065-BA8C-ADD324A311BD}"/>
          </ac:spMkLst>
        </pc:spChg>
        <pc:spChg chg="mod">
          <ac:chgData name="William Liebenberg" userId="1c72303f2fccb733" providerId="LiveId" clId="{4D9EE624-8889-4C8C-831F-0D58E84762B4}" dt="2021-02-16T13:42:40.010" v="802" actId="27803"/>
          <ac:spMkLst>
            <pc:docMk/>
            <pc:sldMk cId="2439389994" sldId="1213"/>
            <ac:spMk id="1689" creationId="{5D566FD0-61DB-4C27-A71F-E262D4D6BCCB}"/>
          </ac:spMkLst>
        </pc:spChg>
        <pc:spChg chg="mod">
          <ac:chgData name="William Liebenberg" userId="1c72303f2fccb733" providerId="LiveId" clId="{4D9EE624-8889-4C8C-831F-0D58E84762B4}" dt="2021-02-16T13:42:40.010" v="802" actId="27803"/>
          <ac:spMkLst>
            <pc:docMk/>
            <pc:sldMk cId="2439389994" sldId="1213"/>
            <ac:spMk id="1690" creationId="{C976E466-D7CF-46E3-98B0-08936EDE33DE}"/>
          </ac:spMkLst>
        </pc:spChg>
        <pc:spChg chg="mod">
          <ac:chgData name="William Liebenberg" userId="1c72303f2fccb733" providerId="LiveId" clId="{4D9EE624-8889-4C8C-831F-0D58E84762B4}" dt="2021-02-16T13:42:40.010" v="802" actId="27803"/>
          <ac:spMkLst>
            <pc:docMk/>
            <pc:sldMk cId="2439389994" sldId="1213"/>
            <ac:spMk id="1691" creationId="{710FE020-27F3-46EE-A8D1-7DFAF5CBE579}"/>
          </ac:spMkLst>
        </pc:spChg>
        <pc:spChg chg="mod">
          <ac:chgData name="William Liebenberg" userId="1c72303f2fccb733" providerId="LiveId" clId="{4D9EE624-8889-4C8C-831F-0D58E84762B4}" dt="2021-02-16T13:42:40.010" v="802" actId="27803"/>
          <ac:spMkLst>
            <pc:docMk/>
            <pc:sldMk cId="2439389994" sldId="1213"/>
            <ac:spMk id="1692" creationId="{32AE6E50-2FE8-44E0-A337-436E9934B0A6}"/>
          </ac:spMkLst>
        </pc:spChg>
        <pc:spChg chg="mod">
          <ac:chgData name="William Liebenberg" userId="1c72303f2fccb733" providerId="LiveId" clId="{4D9EE624-8889-4C8C-831F-0D58E84762B4}" dt="2021-02-16T13:42:40.010" v="802" actId="27803"/>
          <ac:spMkLst>
            <pc:docMk/>
            <pc:sldMk cId="2439389994" sldId="1213"/>
            <ac:spMk id="1693" creationId="{E7656B67-F9DB-498B-A3F5-AA5CCADB38A4}"/>
          </ac:spMkLst>
        </pc:spChg>
        <pc:spChg chg="mod">
          <ac:chgData name="William Liebenberg" userId="1c72303f2fccb733" providerId="LiveId" clId="{4D9EE624-8889-4C8C-831F-0D58E84762B4}" dt="2021-02-16T13:42:40.010" v="802" actId="27803"/>
          <ac:spMkLst>
            <pc:docMk/>
            <pc:sldMk cId="2439389994" sldId="1213"/>
            <ac:spMk id="1694" creationId="{5DDC55F6-2FDD-439B-B9D5-0315FAE59E67}"/>
          </ac:spMkLst>
        </pc:spChg>
        <pc:spChg chg="mod">
          <ac:chgData name="William Liebenberg" userId="1c72303f2fccb733" providerId="LiveId" clId="{4D9EE624-8889-4C8C-831F-0D58E84762B4}" dt="2021-02-16T13:42:40.010" v="802" actId="27803"/>
          <ac:spMkLst>
            <pc:docMk/>
            <pc:sldMk cId="2439389994" sldId="1213"/>
            <ac:spMk id="1695" creationId="{D87C115B-E1F6-4745-8DC3-A99BAB30CED2}"/>
          </ac:spMkLst>
        </pc:spChg>
        <pc:spChg chg="mod">
          <ac:chgData name="William Liebenberg" userId="1c72303f2fccb733" providerId="LiveId" clId="{4D9EE624-8889-4C8C-831F-0D58E84762B4}" dt="2021-02-16T13:42:40.010" v="802" actId="27803"/>
          <ac:spMkLst>
            <pc:docMk/>
            <pc:sldMk cId="2439389994" sldId="1213"/>
            <ac:spMk id="1696" creationId="{4EAB9199-C8F8-4FB3-8301-DD3A8724095C}"/>
          </ac:spMkLst>
        </pc:spChg>
        <pc:spChg chg="mod">
          <ac:chgData name="William Liebenberg" userId="1c72303f2fccb733" providerId="LiveId" clId="{4D9EE624-8889-4C8C-831F-0D58E84762B4}" dt="2021-02-16T13:42:40.010" v="802" actId="27803"/>
          <ac:spMkLst>
            <pc:docMk/>
            <pc:sldMk cId="2439389994" sldId="1213"/>
            <ac:spMk id="1697" creationId="{30C3565B-48B5-47EA-BF52-F6EF89AA7646}"/>
          </ac:spMkLst>
        </pc:spChg>
        <pc:spChg chg="mod">
          <ac:chgData name="William Liebenberg" userId="1c72303f2fccb733" providerId="LiveId" clId="{4D9EE624-8889-4C8C-831F-0D58E84762B4}" dt="2021-02-16T13:42:40.010" v="802" actId="27803"/>
          <ac:spMkLst>
            <pc:docMk/>
            <pc:sldMk cId="2439389994" sldId="1213"/>
            <ac:spMk id="1698" creationId="{B4112745-67B7-4541-9978-B4B8D5EF757F}"/>
          </ac:spMkLst>
        </pc:spChg>
        <pc:spChg chg="mod">
          <ac:chgData name="William Liebenberg" userId="1c72303f2fccb733" providerId="LiveId" clId="{4D9EE624-8889-4C8C-831F-0D58E84762B4}" dt="2021-02-16T13:42:40.010" v="802" actId="27803"/>
          <ac:spMkLst>
            <pc:docMk/>
            <pc:sldMk cId="2439389994" sldId="1213"/>
            <ac:spMk id="1699" creationId="{3068C18C-4C5E-4AD7-AF9F-BD60A5B2A976}"/>
          </ac:spMkLst>
        </pc:spChg>
        <pc:spChg chg="mod">
          <ac:chgData name="William Liebenberg" userId="1c72303f2fccb733" providerId="LiveId" clId="{4D9EE624-8889-4C8C-831F-0D58E84762B4}" dt="2021-02-16T13:42:40.010" v="802" actId="27803"/>
          <ac:spMkLst>
            <pc:docMk/>
            <pc:sldMk cId="2439389994" sldId="1213"/>
            <ac:spMk id="1700" creationId="{019F11DD-386A-4812-8BA2-56CE2AD1590A}"/>
          </ac:spMkLst>
        </pc:spChg>
        <pc:spChg chg="mod">
          <ac:chgData name="William Liebenberg" userId="1c72303f2fccb733" providerId="LiveId" clId="{4D9EE624-8889-4C8C-831F-0D58E84762B4}" dt="2021-02-16T13:42:40.010" v="802" actId="27803"/>
          <ac:spMkLst>
            <pc:docMk/>
            <pc:sldMk cId="2439389994" sldId="1213"/>
            <ac:spMk id="1701" creationId="{2121B0E2-EEB0-4F36-8FD2-33A1E29A04D2}"/>
          </ac:spMkLst>
        </pc:spChg>
        <pc:spChg chg="mod">
          <ac:chgData name="William Liebenberg" userId="1c72303f2fccb733" providerId="LiveId" clId="{4D9EE624-8889-4C8C-831F-0D58E84762B4}" dt="2021-02-16T13:42:40.010" v="802" actId="27803"/>
          <ac:spMkLst>
            <pc:docMk/>
            <pc:sldMk cId="2439389994" sldId="1213"/>
            <ac:spMk id="1702" creationId="{47EC5EAD-8835-4657-9698-41CDC1021D94}"/>
          </ac:spMkLst>
        </pc:spChg>
        <pc:spChg chg="mod">
          <ac:chgData name="William Liebenberg" userId="1c72303f2fccb733" providerId="LiveId" clId="{4D9EE624-8889-4C8C-831F-0D58E84762B4}" dt="2021-02-16T13:42:40.010" v="802" actId="27803"/>
          <ac:spMkLst>
            <pc:docMk/>
            <pc:sldMk cId="2439389994" sldId="1213"/>
            <ac:spMk id="1703" creationId="{69D79C67-B7DE-4A9F-9F80-DEC902AAAA70}"/>
          </ac:spMkLst>
        </pc:spChg>
        <pc:spChg chg="mod">
          <ac:chgData name="William Liebenberg" userId="1c72303f2fccb733" providerId="LiveId" clId="{4D9EE624-8889-4C8C-831F-0D58E84762B4}" dt="2021-02-16T13:42:40.010" v="802" actId="27803"/>
          <ac:spMkLst>
            <pc:docMk/>
            <pc:sldMk cId="2439389994" sldId="1213"/>
            <ac:spMk id="1704" creationId="{B9B2A2E0-0871-4306-BAD8-8A6A251C4092}"/>
          </ac:spMkLst>
        </pc:spChg>
        <pc:spChg chg="mod">
          <ac:chgData name="William Liebenberg" userId="1c72303f2fccb733" providerId="LiveId" clId="{4D9EE624-8889-4C8C-831F-0D58E84762B4}" dt="2021-02-16T13:42:40.010" v="802" actId="27803"/>
          <ac:spMkLst>
            <pc:docMk/>
            <pc:sldMk cId="2439389994" sldId="1213"/>
            <ac:spMk id="1705" creationId="{E2B373DE-467E-4313-98C2-FC8C7F53C559}"/>
          </ac:spMkLst>
        </pc:spChg>
        <pc:spChg chg="mod">
          <ac:chgData name="William Liebenberg" userId="1c72303f2fccb733" providerId="LiveId" clId="{4D9EE624-8889-4C8C-831F-0D58E84762B4}" dt="2021-02-16T13:42:40.010" v="802" actId="27803"/>
          <ac:spMkLst>
            <pc:docMk/>
            <pc:sldMk cId="2439389994" sldId="1213"/>
            <ac:spMk id="1706" creationId="{3A349ECC-B171-4A45-AC39-4D5AA5A3185D}"/>
          </ac:spMkLst>
        </pc:spChg>
        <pc:spChg chg="mod">
          <ac:chgData name="William Liebenberg" userId="1c72303f2fccb733" providerId="LiveId" clId="{4D9EE624-8889-4C8C-831F-0D58E84762B4}" dt="2021-02-16T13:42:40.010" v="802" actId="27803"/>
          <ac:spMkLst>
            <pc:docMk/>
            <pc:sldMk cId="2439389994" sldId="1213"/>
            <ac:spMk id="1707" creationId="{FD31C4DF-1B6D-46A1-AB56-0747361117F7}"/>
          </ac:spMkLst>
        </pc:spChg>
        <pc:spChg chg="mod">
          <ac:chgData name="William Liebenberg" userId="1c72303f2fccb733" providerId="LiveId" clId="{4D9EE624-8889-4C8C-831F-0D58E84762B4}" dt="2021-02-16T13:42:40.010" v="802" actId="27803"/>
          <ac:spMkLst>
            <pc:docMk/>
            <pc:sldMk cId="2439389994" sldId="1213"/>
            <ac:spMk id="1708" creationId="{7CC3B356-3F99-4196-8654-C8791740ACA0}"/>
          </ac:spMkLst>
        </pc:spChg>
        <pc:spChg chg="mod">
          <ac:chgData name="William Liebenberg" userId="1c72303f2fccb733" providerId="LiveId" clId="{4D9EE624-8889-4C8C-831F-0D58E84762B4}" dt="2021-02-16T13:42:40.010" v="802" actId="27803"/>
          <ac:spMkLst>
            <pc:docMk/>
            <pc:sldMk cId="2439389994" sldId="1213"/>
            <ac:spMk id="1709" creationId="{04C135ED-6937-4040-9376-0B23852EA092}"/>
          </ac:spMkLst>
        </pc:spChg>
        <pc:spChg chg="mod">
          <ac:chgData name="William Liebenberg" userId="1c72303f2fccb733" providerId="LiveId" clId="{4D9EE624-8889-4C8C-831F-0D58E84762B4}" dt="2021-02-16T13:42:40.010" v="802" actId="27803"/>
          <ac:spMkLst>
            <pc:docMk/>
            <pc:sldMk cId="2439389994" sldId="1213"/>
            <ac:spMk id="1710" creationId="{8C525C7C-EB47-4C07-84A6-3BA025A02287}"/>
          </ac:spMkLst>
        </pc:spChg>
        <pc:spChg chg="mod">
          <ac:chgData name="William Liebenberg" userId="1c72303f2fccb733" providerId="LiveId" clId="{4D9EE624-8889-4C8C-831F-0D58E84762B4}" dt="2021-02-16T13:42:40.010" v="802" actId="27803"/>
          <ac:spMkLst>
            <pc:docMk/>
            <pc:sldMk cId="2439389994" sldId="1213"/>
            <ac:spMk id="1711" creationId="{66B353E6-BA5F-4A8B-8FBA-F29D39C9EEDF}"/>
          </ac:spMkLst>
        </pc:spChg>
        <pc:spChg chg="mod">
          <ac:chgData name="William Liebenberg" userId="1c72303f2fccb733" providerId="LiveId" clId="{4D9EE624-8889-4C8C-831F-0D58E84762B4}" dt="2021-02-16T13:42:40.010" v="802" actId="27803"/>
          <ac:spMkLst>
            <pc:docMk/>
            <pc:sldMk cId="2439389994" sldId="1213"/>
            <ac:spMk id="1712" creationId="{6254FA23-C632-4068-A4D5-EC693114774E}"/>
          </ac:spMkLst>
        </pc:spChg>
        <pc:spChg chg="mod">
          <ac:chgData name="William Liebenberg" userId="1c72303f2fccb733" providerId="LiveId" clId="{4D9EE624-8889-4C8C-831F-0D58E84762B4}" dt="2021-02-16T13:42:40.010" v="802" actId="27803"/>
          <ac:spMkLst>
            <pc:docMk/>
            <pc:sldMk cId="2439389994" sldId="1213"/>
            <ac:spMk id="1713" creationId="{810692F2-9851-4CF7-9C33-CFA7EEE85D64}"/>
          </ac:spMkLst>
        </pc:spChg>
        <pc:spChg chg="mod">
          <ac:chgData name="William Liebenberg" userId="1c72303f2fccb733" providerId="LiveId" clId="{4D9EE624-8889-4C8C-831F-0D58E84762B4}" dt="2021-02-16T13:42:40.010" v="802" actId="27803"/>
          <ac:spMkLst>
            <pc:docMk/>
            <pc:sldMk cId="2439389994" sldId="1213"/>
            <ac:spMk id="1714" creationId="{3155E7CC-2E32-4F89-887D-6D2E42F46827}"/>
          </ac:spMkLst>
        </pc:spChg>
        <pc:spChg chg="mod">
          <ac:chgData name="William Liebenberg" userId="1c72303f2fccb733" providerId="LiveId" clId="{4D9EE624-8889-4C8C-831F-0D58E84762B4}" dt="2021-02-16T13:42:40.010" v="802" actId="27803"/>
          <ac:spMkLst>
            <pc:docMk/>
            <pc:sldMk cId="2439389994" sldId="1213"/>
            <ac:spMk id="1715" creationId="{73BE9662-91F2-45DF-BA6C-648A4CCDB93D}"/>
          </ac:spMkLst>
        </pc:spChg>
        <pc:spChg chg="mod">
          <ac:chgData name="William Liebenberg" userId="1c72303f2fccb733" providerId="LiveId" clId="{4D9EE624-8889-4C8C-831F-0D58E84762B4}" dt="2021-02-16T13:42:40.010" v="802" actId="27803"/>
          <ac:spMkLst>
            <pc:docMk/>
            <pc:sldMk cId="2439389994" sldId="1213"/>
            <ac:spMk id="1716" creationId="{5BF47E82-3F8D-4BC4-BECC-26C8BA4FAE5F}"/>
          </ac:spMkLst>
        </pc:spChg>
        <pc:spChg chg="mod">
          <ac:chgData name="William Liebenberg" userId="1c72303f2fccb733" providerId="LiveId" clId="{4D9EE624-8889-4C8C-831F-0D58E84762B4}" dt="2021-02-16T13:42:40.010" v="802" actId="27803"/>
          <ac:spMkLst>
            <pc:docMk/>
            <pc:sldMk cId="2439389994" sldId="1213"/>
            <ac:spMk id="1717" creationId="{41CEA427-5342-420A-9C69-931224D52D60}"/>
          </ac:spMkLst>
        </pc:spChg>
        <pc:spChg chg="mod">
          <ac:chgData name="William Liebenberg" userId="1c72303f2fccb733" providerId="LiveId" clId="{4D9EE624-8889-4C8C-831F-0D58E84762B4}" dt="2021-02-16T13:42:40.010" v="802" actId="27803"/>
          <ac:spMkLst>
            <pc:docMk/>
            <pc:sldMk cId="2439389994" sldId="1213"/>
            <ac:spMk id="1718" creationId="{9CBFB10C-C9DB-499B-A34C-736C602D0E9B}"/>
          </ac:spMkLst>
        </pc:spChg>
        <pc:spChg chg="mod">
          <ac:chgData name="William Liebenberg" userId="1c72303f2fccb733" providerId="LiveId" clId="{4D9EE624-8889-4C8C-831F-0D58E84762B4}" dt="2021-02-16T13:42:40.010" v="802" actId="27803"/>
          <ac:spMkLst>
            <pc:docMk/>
            <pc:sldMk cId="2439389994" sldId="1213"/>
            <ac:spMk id="1719" creationId="{3E685DE7-0232-4557-B90B-AF161FC8C15C}"/>
          </ac:spMkLst>
        </pc:spChg>
        <pc:spChg chg="mod">
          <ac:chgData name="William Liebenberg" userId="1c72303f2fccb733" providerId="LiveId" clId="{4D9EE624-8889-4C8C-831F-0D58E84762B4}" dt="2021-02-16T13:42:40.010" v="802" actId="27803"/>
          <ac:spMkLst>
            <pc:docMk/>
            <pc:sldMk cId="2439389994" sldId="1213"/>
            <ac:spMk id="1720" creationId="{763BA4B8-F87C-4649-B99B-B5F8250FE85C}"/>
          </ac:spMkLst>
        </pc:spChg>
        <pc:spChg chg="mod">
          <ac:chgData name="William Liebenberg" userId="1c72303f2fccb733" providerId="LiveId" clId="{4D9EE624-8889-4C8C-831F-0D58E84762B4}" dt="2021-02-16T13:42:40.010" v="802" actId="27803"/>
          <ac:spMkLst>
            <pc:docMk/>
            <pc:sldMk cId="2439389994" sldId="1213"/>
            <ac:spMk id="1721" creationId="{75942FA6-7C84-48D3-8BA1-0AC11BF8CD30}"/>
          </ac:spMkLst>
        </pc:spChg>
        <pc:spChg chg="mod">
          <ac:chgData name="William Liebenberg" userId="1c72303f2fccb733" providerId="LiveId" clId="{4D9EE624-8889-4C8C-831F-0D58E84762B4}" dt="2021-02-16T13:42:40.010" v="802" actId="27803"/>
          <ac:spMkLst>
            <pc:docMk/>
            <pc:sldMk cId="2439389994" sldId="1213"/>
            <ac:spMk id="1722" creationId="{8C61EB4E-CE85-4C14-9BEA-EF6126DA78B3}"/>
          </ac:spMkLst>
        </pc:spChg>
        <pc:spChg chg="mod">
          <ac:chgData name="William Liebenberg" userId="1c72303f2fccb733" providerId="LiveId" clId="{4D9EE624-8889-4C8C-831F-0D58E84762B4}" dt="2021-02-16T13:42:40.010" v="802" actId="27803"/>
          <ac:spMkLst>
            <pc:docMk/>
            <pc:sldMk cId="2439389994" sldId="1213"/>
            <ac:spMk id="1723" creationId="{8F79D239-C11F-46C7-9EF2-0EDF52ED3F8F}"/>
          </ac:spMkLst>
        </pc:spChg>
        <pc:spChg chg="mod">
          <ac:chgData name="William Liebenberg" userId="1c72303f2fccb733" providerId="LiveId" clId="{4D9EE624-8889-4C8C-831F-0D58E84762B4}" dt="2021-02-16T13:42:40.010" v="802" actId="27803"/>
          <ac:spMkLst>
            <pc:docMk/>
            <pc:sldMk cId="2439389994" sldId="1213"/>
            <ac:spMk id="1724" creationId="{0C3E7F3E-B6E9-4363-B907-2B4D0076C61F}"/>
          </ac:spMkLst>
        </pc:spChg>
        <pc:spChg chg="mod">
          <ac:chgData name="William Liebenberg" userId="1c72303f2fccb733" providerId="LiveId" clId="{4D9EE624-8889-4C8C-831F-0D58E84762B4}" dt="2021-02-16T13:42:40.010" v="802" actId="27803"/>
          <ac:spMkLst>
            <pc:docMk/>
            <pc:sldMk cId="2439389994" sldId="1213"/>
            <ac:spMk id="1725" creationId="{2CA6F6A1-0F1B-477B-AD11-9241948DFCE7}"/>
          </ac:spMkLst>
        </pc:spChg>
        <pc:spChg chg="mod">
          <ac:chgData name="William Liebenberg" userId="1c72303f2fccb733" providerId="LiveId" clId="{4D9EE624-8889-4C8C-831F-0D58E84762B4}" dt="2021-02-16T13:42:40.010" v="802" actId="27803"/>
          <ac:spMkLst>
            <pc:docMk/>
            <pc:sldMk cId="2439389994" sldId="1213"/>
            <ac:spMk id="1726" creationId="{04D8F1C0-135D-4AEE-849D-672BAB9F8A46}"/>
          </ac:spMkLst>
        </pc:spChg>
        <pc:spChg chg="mod">
          <ac:chgData name="William Liebenberg" userId="1c72303f2fccb733" providerId="LiveId" clId="{4D9EE624-8889-4C8C-831F-0D58E84762B4}" dt="2021-02-16T13:42:40.010" v="802" actId="27803"/>
          <ac:spMkLst>
            <pc:docMk/>
            <pc:sldMk cId="2439389994" sldId="1213"/>
            <ac:spMk id="1727" creationId="{369BA9B7-71C7-49C1-9761-40CEA05FCC4B}"/>
          </ac:spMkLst>
        </pc:spChg>
        <pc:spChg chg="mod">
          <ac:chgData name="William Liebenberg" userId="1c72303f2fccb733" providerId="LiveId" clId="{4D9EE624-8889-4C8C-831F-0D58E84762B4}" dt="2021-02-16T13:42:40.010" v="802" actId="27803"/>
          <ac:spMkLst>
            <pc:docMk/>
            <pc:sldMk cId="2439389994" sldId="1213"/>
            <ac:spMk id="1728" creationId="{B9F79B48-D11A-40B0-9F81-78C7922B9CB7}"/>
          </ac:spMkLst>
        </pc:spChg>
        <pc:spChg chg="mod">
          <ac:chgData name="William Liebenberg" userId="1c72303f2fccb733" providerId="LiveId" clId="{4D9EE624-8889-4C8C-831F-0D58E84762B4}" dt="2021-02-16T13:42:40.010" v="802" actId="27803"/>
          <ac:spMkLst>
            <pc:docMk/>
            <pc:sldMk cId="2439389994" sldId="1213"/>
            <ac:spMk id="1729" creationId="{9AEC819D-159D-47D4-8760-7B2FC08B73D6}"/>
          </ac:spMkLst>
        </pc:spChg>
        <pc:spChg chg="mod">
          <ac:chgData name="William Liebenberg" userId="1c72303f2fccb733" providerId="LiveId" clId="{4D9EE624-8889-4C8C-831F-0D58E84762B4}" dt="2021-02-16T13:42:40.010" v="802" actId="27803"/>
          <ac:spMkLst>
            <pc:docMk/>
            <pc:sldMk cId="2439389994" sldId="1213"/>
            <ac:spMk id="1730" creationId="{A4931D0E-502A-49F4-AEBF-966E4B4C4C36}"/>
          </ac:spMkLst>
        </pc:spChg>
        <pc:spChg chg="mod">
          <ac:chgData name="William Liebenberg" userId="1c72303f2fccb733" providerId="LiveId" clId="{4D9EE624-8889-4C8C-831F-0D58E84762B4}" dt="2021-02-16T13:42:40.010" v="802" actId="27803"/>
          <ac:spMkLst>
            <pc:docMk/>
            <pc:sldMk cId="2439389994" sldId="1213"/>
            <ac:spMk id="1731" creationId="{96F0D5FF-7363-4A04-91FD-3603FF3893EF}"/>
          </ac:spMkLst>
        </pc:spChg>
        <pc:spChg chg="mod">
          <ac:chgData name="William Liebenberg" userId="1c72303f2fccb733" providerId="LiveId" clId="{4D9EE624-8889-4C8C-831F-0D58E84762B4}" dt="2021-02-16T13:42:40.010" v="802" actId="27803"/>
          <ac:spMkLst>
            <pc:docMk/>
            <pc:sldMk cId="2439389994" sldId="1213"/>
            <ac:spMk id="1732" creationId="{0FB8B58E-98F0-4DD0-9D87-72FDA4323296}"/>
          </ac:spMkLst>
        </pc:spChg>
        <pc:spChg chg="mod">
          <ac:chgData name="William Liebenberg" userId="1c72303f2fccb733" providerId="LiveId" clId="{4D9EE624-8889-4C8C-831F-0D58E84762B4}" dt="2021-02-16T13:42:40.010" v="802" actId="27803"/>
          <ac:spMkLst>
            <pc:docMk/>
            <pc:sldMk cId="2439389994" sldId="1213"/>
            <ac:spMk id="1733" creationId="{F0F45084-3360-4823-8114-6FBF8A99669F}"/>
          </ac:spMkLst>
        </pc:spChg>
        <pc:spChg chg="mod">
          <ac:chgData name="William Liebenberg" userId="1c72303f2fccb733" providerId="LiveId" clId="{4D9EE624-8889-4C8C-831F-0D58E84762B4}" dt="2021-02-16T13:42:40.010" v="802" actId="27803"/>
          <ac:spMkLst>
            <pc:docMk/>
            <pc:sldMk cId="2439389994" sldId="1213"/>
            <ac:spMk id="1734" creationId="{D05572F9-80AD-4C5B-88E5-65388C91E51B}"/>
          </ac:spMkLst>
        </pc:spChg>
        <pc:spChg chg="mod">
          <ac:chgData name="William Liebenberg" userId="1c72303f2fccb733" providerId="LiveId" clId="{4D9EE624-8889-4C8C-831F-0D58E84762B4}" dt="2021-02-16T13:42:40.010" v="802" actId="27803"/>
          <ac:spMkLst>
            <pc:docMk/>
            <pc:sldMk cId="2439389994" sldId="1213"/>
            <ac:spMk id="1735" creationId="{5F80E980-22A1-483B-ACF6-524E1AF32DE3}"/>
          </ac:spMkLst>
        </pc:spChg>
        <pc:spChg chg="mod">
          <ac:chgData name="William Liebenberg" userId="1c72303f2fccb733" providerId="LiveId" clId="{4D9EE624-8889-4C8C-831F-0D58E84762B4}" dt="2021-02-16T13:42:40.010" v="802" actId="27803"/>
          <ac:spMkLst>
            <pc:docMk/>
            <pc:sldMk cId="2439389994" sldId="1213"/>
            <ac:spMk id="1736" creationId="{A71A4C57-8000-44DB-81B5-EB3752DC0946}"/>
          </ac:spMkLst>
        </pc:spChg>
        <pc:spChg chg="mod">
          <ac:chgData name="William Liebenberg" userId="1c72303f2fccb733" providerId="LiveId" clId="{4D9EE624-8889-4C8C-831F-0D58E84762B4}" dt="2021-02-16T13:42:40.010" v="802" actId="27803"/>
          <ac:spMkLst>
            <pc:docMk/>
            <pc:sldMk cId="2439389994" sldId="1213"/>
            <ac:spMk id="1737" creationId="{014675EB-875E-467B-BC55-7A970D14831F}"/>
          </ac:spMkLst>
        </pc:spChg>
        <pc:spChg chg="mod">
          <ac:chgData name="William Liebenberg" userId="1c72303f2fccb733" providerId="LiveId" clId="{4D9EE624-8889-4C8C-831F-0D58E84762B4}" dt="2021-02-16T13:42:40.010" v="802" actId="27803"/>
          <ac:spMkLst>
            <pc:docMk/>
            <pc:sldMk cId="2439389994" sldId="1213"/>
            <ac:spMk id="1738" creationId="{0FB42418-5647-4826-82D0-E17968443FFB}"/>
          </ac:spMkLst>
        </pc:spChg>
        <pc:spChg chg="mod">
          <ac:chgData name="William Liebenberg" userId="1c72303f2fccb733" providerId="LiveId" clId="{4D9EE624-8889-4C8C-831F-0D58E84762B4}" dt="2021-02-16T13:42:40.010" v="802" actId="27803"/>
          <ac:spMkLst>
            <pc:docMk/>
            <pc:sldMk cId="2439389994" sldId="1213"/>
            <ac:spMk id="1739" creationId="{FBF79C70-56EA-4C42-9FF0-EFAA8D20D849}"/>
          </ac:spMkLst>
        </pc:spChg>
        <pc:spChg chg="mod">
          <ac:chgData name="William Liebenberg" userId="1c72303f2fccb733" providerId="LiveId" clId="{4D9EE624-8889-4C8C-831F-0D58E84762B4}" dt="2021-02-16T13:42:40.010" v="802" actId="27803"/>
          <ac:spMkLst>
            <pc:docMk/>
            <pc:sldMk cId="2439389994" sldId="1213"/>
            <ac:spMk id="1740" creationId="{CAB5458E-1D40-410E-A470-CE617B77B67E}"/>
          </ac:spMkLst>
        </pc:spChg>
        <pc:spChg chg="mod">
          <ac:chgData name="William Liebenberg" userId="1c72303f2fccb733" providerId="LiveId" clId="{4D9EE624-8889-4C8C-831F-0D58E84762B4}" dt="2021-02-16T13:42:40.010" v="802" actId="27803"/>
          <ac:spMkLst>
            <pc:docMk/>
            <pc:sldMk cId="2439389994" sldId="1213"/>
            <ac:spMk id="1741" creationId="{0B68E2CE-4B0A-438A-92CF-7491EBE310AB}"/>
          </ac:spMkLst>
        </pc:spChg>
        <pc:spChg chg="mod">
          <ac:chgData name="William Liebenberg" userId="1c72303f2fccb733" providerId="LiveId" clId="{4D9EE624-8889-4C8C-831F-0D58E84762B4}" dt="2021-02-16T13:42:40.010" v="802" actId="27803"/>
          <ac:spMkLst>
            <pc:docMk/>
            <pc:sldMk cId="2439389994" sldId="1213"/>
            <ac:spMk id="1742" creationId="{D7ECD3F7-53E2-4CF2-810F-88B355FC6504}"/>
          </ac:spMkLst>
        </pc:spChg>
        <pc:spChg chg="mod">
          <ac:chgData name="William Liebenberg" userId="1c72303f2fccb733" providerId="LiveId" clId="{4D9EE624-8889-4C8C-831F-0D58E84762B4}" dt="2021-02-16T13:42:40.010" v="802" actId="27803"/>
          <ac:spMkLst>
            <pc:docMk/>
            <pc:sldMk cId="2439389994" sldId="1213"/>
            <ac:spMk id="1743" creationId="{E69F1EC2-CDFB-41D0-92BF-7187BEF5BF5E}"/>
          </ac:spMkLst>
        </pc:spChg>
        <pc:spChg chg="mod">
          <ac:chgData name="William Liebenberg" userId="1c72303f2fccb733" providerId="LiveId" clId="{4D9EE624-8889-4C8C-831F-0D58E84762B4}" dt="2021-02-16T13:42:40.010" v="802" actId="27803"/>
          <ac:spMkLst>
            <pc:docMk/>
            <pc:sldMk cId="2439389994" sldId="1213"/>
            <ac:spMk id="1744" creationId="{66D5B6D2-9E61-447D-8C01-423EEC2826C6}"/>
          </ac:spMkLst>
        </pc:spChg>
        <pc:spChg chg="mod">
          <ac:chgData name="William Liebenberg" userId="1c72303f2fccb733" providerId="LiveId" clId="{4D9EE624-8889-4C8C-831F-0D58E84762B4}" dt="2021-02-16T13:42:40.010" v="802" actId="27803"/>
          <ac:spMkLst>
            <pc:docMk/>
            <pc:sldMk cId="2439389994" sldId="1213"/>
            <ac:spMk id="1745" creationId="{D9587249-E766-4280-98A4-2EE5999D3FD1}"/>
          </ac:spMkLst>
        </pc:spChg>
        <pc:spChg chg="mod">
          <ac:chgData name="William Liebenberg" userId="1c72303f2fccb733" providerId="LiveId" clId="{4D9EE624-8889-4C8C-831F-0D58E84762B4}" dt="2021-02-16T13:42:40.010" v="802" actId="27803"/>
          <ac:spMkLst>
            <pc:docMk/>
            <pc:sldMk cId="2439389994" sldId="1213"/>
            <ac:spMk id="1746" creationId="{BF2733F7-1BA2-44D6-B6AB-3007FD9DAE8B}"/>
          </ac:spMkLst>
        </pc:spChg>
        <pc:spChg chg="mod">
          <ac:chgData name="William Liebenberg" userId="1c72303f2fccb733" providerId="LiveId" clId="{4D9EE624-8889-4C8C-831F-0D58E84762B4}" dt="2021-02-16T13:42:40.010" v="802" actId="27803"/>
          <ac:spMkLst>
            <pc:docMk/>
            <pc:sldMk cId="2439389994" sldId="1213"/>
            <ac:spMk id="1747" creationId="{31455E85-13A2-46B0-AC39-B545DF8C115D}"/>
          </ac:spMkLst>
        </pc:spChg>
        <pc:spChg chg="mod">
          <ac:chgData name="William Liebenberg" userId="1c72303f2fccb733" providerId="LiveId" clId="{4D9EE624-8889-4C8C-831F-0D58E84762B4}" dt="2021-02-16T13:42:40.010" v="802" actId="27803"/>
          <ac:spMkLst>
            <pc:docMk/>
            <pc:sldMk cId="2439389994" sldId="1213"/>
            <ac:spMk id="1748" creationId="{DECFB493-A334-41B0-806A-D66F97C33D5B}"/>
          </ac:spMkLst>
        </pc:spChg>
        <pc:spChg chg="mod">
          <ac:chgData name="William Liebenberg" userId="1c72303f2fccb733" providerId="LiveId" clId="{4D9EE624-8889-4C8C-831F-0D58E84762B4}" dt="2021-02-16T13:42:40.010" v="802" actId="27803"/>
          <ac:spMkLst>
            <pc:docMk/>
            <pc:sldMk cId="2439389994" sldId="1213"/>
            <ac:spMk id="1749" creationId="{B8AB2A62-03CF-4111-8E64-2B58D5758D1F}"/>
          </ac:spMkLst>
        </pc:spChg>
        <pc:spChg chg="mod">
          <ac:chgData name="William Liebenberg" userId="1c72303f2fccb733" providerId="LiveId" clId="{4D9EE624-8889-4C8C-831F-0D58E84762B4}" dt="2021-02-16T13:42:40.010" v="802" actId="27803"/>
          <ac:spMkLst>
            <pc:docMk/>
            <pc:sldMk cId="2439389994" sldId="1213"/>
            <ac:spMk id="1750" creationId="{C57E3721-D7C5-4CBB-9D5A-70E744658674}"/>
          </ac:spMkLst>
        </pc:spChg>
        <pc:spChg chg="mod">
          <ac:chgData name="William Liebenberg" userId="1c72303f2fccb733" providerId="LiveId" clId="{4D9EE624-8889-4C8C-831F-0D58E84762B4}" dt="2021-02-16T13:42:40.010" v="802" actId="27803"/>
          <ac:spMkLst>
            <pc:docMk/>
            <pc:sldMk cId="2439389994" sldId="1213"/>
            <ac:spMk id="1751" creationId="{4D97CC25-CEB7-495B-8E44-65C182213A0C}"/>
          </ac:spMkLst>
        </pc:spChg>
        <pc:spChg chg="mod">
          <ac:chgData name="William Liebenberg" userId="1c72303f2fccb733" providerId="LiveId" clId="{4D9EE624-8889-4C8C-831F-0D58E84762B4}" dt="2021-02-16T13:42:40.010" v="802" actId="27803"/>
          <ac:spMkLst>
            <pc:docMk/>
            <pc:sldMk cId="2439389994" sldId="1213"/>
            <ac:spMk id="1752" creationId="{35ADC2CE-F482-4C1A-BB9B-BB2B97E581E1}"/>
          </ac:spMkLst>
        </pc:spChg>
        <pc:spChg chg="mod">
          <ac:chgData name="William Liebenberg" userId="1c72303f2fccb733" providerId="LiveId" clId="{4D9EE624-8889-4C8C-831F-0D58E84762B4}" dt="2021-02-16T13:42:40.010" v="802" actId="27803"/>
          <ac:spMkLst>
            <pc:docMk/>
            <pc:sldMk cId="2439389994" sldId="1213"/>
            <ac:spMk id="1753" creationId="{731FA5EE-C047-4CF3-9E8F-2A2730E872FB}"/>
          </ac:spMkLst>
        </pc:spChg>
        <pc:spChg chg="mod">
          <ac:chgData name="William Liebenberg" userId="1c72303f2fccb733" providerId="LiveId" clId="{4D9EE624-8889-4C8C-831F-0D58E84762B4}" dt="2021-02-16T13:42:40.010" v="802" actId="27803"/>
          <ac:spMkLst>
            <pc:docMk/>
            <pc:sldMk cId="2439389994" sldId="1213"/>
            <ac:spMk id="1754" creationId="{F84ABBCD-985F-4045-8D02-04ED4531EC80}"/>
          </ac:spMkLst>
        </pc:spChg>
        <pc:spChg chg="mod">
          <ac:chgData name="William Liebenberg" userId="1c72303f2fccb733" providerId="LiveId" clId="{4D9EE624-8889-4C8C-831F-0D58E84762B4}" dt="2021-02-16T13:42:40.010" v="802" actId="27803"/>
          <ac:spMkLst>
            <pc:docMk/>
            <pc:sldMk cId="2439389994" sldId="1213"/>
            <ac:spMk id="1755" creationId="{8F8239B8-254C-4300-8B48-8EF9D673C534}"/>
          </ac:spMkLst>
        </pc:spChg>
        <pc:spChg chg="mod">
          <ac:chgData name="William Liebenberg" userId="1c72303f2fccb733" providerId="LiveId" clId="{4D9EE624-8889-4C8C-831F-0D58E84762B4}" dt="2021-02-16T13:42:40.010" v="802" actId="27803"/>
          <ac:spMkLst>
            <pc:docMk/>
            <pc:sldMk cId="2439389994" sldId="1213"/>
            <ac:spMk id="1756" creationId="{561629D3-2D2A-4460-83CF-774F1063374C}"/>
          </ac:spMkLst>
        </pc:spChg>
        <pc:spChg chg="mod">
          <ac:chgData name="William Liebenberg" userId="1c72303f2fccb733" providerId="LiveId" clId="{4D9EE624-8889-4C8C-831F-0D58E84762B4}" dt="2021-02-16T13:42:40.010" v="802" actId="27803"/>
          <ac:spMkLst>
            <pc:docMk/>
            <pc:sldMk cId="2439389994" sldId="1213"/>
            <ac:spMk id="1757" creationId="{8CBCD68E-3468-4876-AA21-D7E48C09BD9B}"/>
          </ac:spMkLst>
        </pc:spChg>
        <pc:spChg chg="mod">
          <ac:chgData name="William Liebenberg" userId="1c72303f2fccb733" providerId="LiveId" clId="{4D9EE624-8889-4C8C-831F-0D58E84762B4}" dt="2021-02-16T13:42:40.010" v="802" actId="27803"/>
          <ac:spMkLst>
            <pc:docMk/>
            <pc:sldMk cId="2439389994" sldId="1213"/>
            <ac:spMk id="1758" creationId="{0C9B03EE-9512-4109-A5DD-34C89F6CE9D4}"/>
          </ac:spMkLst>
        </pc:spChg>
        <pc:spChg chg="mod">
          <ac:chgData name="William Liebenberg" userId="1c72303f2fccb733" providerId="LiveId" clId="{4D9EE624-8889-4C8C-831F-0D58E84762B4}" dt="2021-02-16T13:42:40.010" v="802" actId="27803"/>
          <ac:spMkLst>
            <pc:docMk/>
            <pc:sldMk cId="2439389994" sldId="1213"/>
            <ac:spMk id="1759" creationId="{6147F7AE-09E6-4172-982B-5A10F4473EBE}"/>
          </ac:spMkLst>
        </pc:spChg>
        <pc:spChg chg="mod">
          <ac:chgData name="William Liebenberg" userId="1c72303f2fccb733" providerId="LiveId" clId="{4D9EE624-8889-4C8C-831F-0D58E84762B4}" dt="2021-02-16T13:42:40.010" v="802" actId="27803"/>
          <ac:spMkLst>
            <pc:docMk/>
            <pc:sldMk cId="2439389994" sldId="1213"/>
            <ac:spMk id="1760" creationId="{94DFE503-5538-4A8E-B175-E699C5AB78CF}"/>
          </ac:spMkLst>
        </pc:spChg>
        <pc:spChg chg="mod">
          <ac:chgData name="William Liebenberg" userId="1c72303f2fccb733" providerId="LiveId" clId="{4D9EE624-8889-4C8C-831F-0D58E84762B4}" dt="2021-02-16T13:42:40.010" v="802" actId="27803"/>
          <ac:spMkLst>
            <pc:docMk/>
            <pc:sldMk cId="2439389994" sldId="1213"/>
            <ac:spMk id="1761" creationId="{268BE83A-A7F4-4517-B223-42001E09E33B}"/>
          </ac:spMkLst>
        </pc:spChg>
        <pc:spChg chg="mod">
          <ac:chgData name="William Liebenberg" userId="1c72303f2fccb733" providerId="LiveId" clId="{4D9EE624-8889-4C8C-831F-0D58E84762B4}" dt="2021-02-16T13:42:40.010" v="802" actId="27803"/>
          <ac:spMkLst>
            <pc:docMk/>
            <pc:sldMk cId="2439389994" sldId="1213"/>
            <ac:spMk id="1762" creationId="{EBA0C9A2-29CA-4588-A4BC-DCF82327A67E}"/>
          </ac:spMkLst>
        </pc:spChg>
        <pc:spChg chg="mod">
          <ac:chgData name="William Liebenberg" userId="1c72303f2fccb733" providerId="LiveId" clId="{4D9EE624-8889-4C8C-831F-0D58E84762B4}" dt="2021-02-16T13:42:40.010" v="802" actId="27803"/>
          <ac:spMkLst>
            <pc:docMk/>
            <pc:sldMk cId="2439389994" sldId="1213"/>
            <ac:spMk id="1763" creationId="{75418B64-8AAE-4BC2-8CED-E8EDE5489084}"/>
          </ac:spMkLst>
        </pc:spChg>
        <pc:spChg chg="mod">
          <ac:chgData name="William Liebenberg" userId="1c72303f2fccb733" providerId="LiveId" clId="{4D9EE624-8889-4C8C-831F-0D58E84762B4}" dt="2021-02-16T13:42:40.010" v="802" actId="27803"/>
          <ac:spMkLst>
            <pc:docMk/>
            <pc:sldMk cId="2439389994" sldId="1213"/>
            <ac:spMk id="1764" creationId="{109C613D-FBB8-43EA-AA71-5F8BD821A401}"/>
          </ac:spMkLst>
        </pc:spChg>
        <pc:spChg chg="mod">
          <ac:chgData name="William Liebenberg" userId="1c72303f2fccb733" providerId="LiveId" clId="{4D9EE624-8889-4C8C-831F-0D58E84762B4}" dt="2021-02-16T13:42:40.010" v="802" actId="27803"/>
          <ac:spMkLst>
            <pc:docMk/>
            <pc:sldMk cId="2439389994" sldId="1213"/>
            <ac:spMk id="1765" creationId="{F9D37073-9D33-4B57-9888-5D057A161EA8}"/>
          </ac:spMkLst>
        </pc:spChg>
        <pc:spChg chg="mod">
          <ac:chgData name="William Liebenberg" userId="1c72303f2fccb733" providerId="LiveId" clId="{4D9EE624-8889-4C8C-831F-0D58E84762B4}" dt="2021-02-16T13:42:40.010" v="802" actId="27803"/>
          <ac:spMkLst>
            <pc:docMk/>
            <pc:sldMk cId="2439389994" sldId="1213"/>
            <ac:spMk id="1766" creationId="{FE7B1AA7-9A87-42D3-A28B-25EEDCC3A405}"/>
          </ac:spMkLst>
        </pc:spChg>
        <pc:spChg chg="mod">
          <ac:chgData name="William Liebenberg" userId="1c72303f2fccb733" providerId="LiveId" clId="{4D9EE624-8889-4C8C-831F-0D58E84762B4}" dt="2021-02-16T13:42:40.010" v="802" actId="27803"/>
          <ac:spMkLst>
            <pc:docMk/>
            <pc:sldMk cId="2439389994" sldId="1213"/>
            <ac:spMk id="1767" creationId="{3B191D36-92F5-4701-A44B-34E0A3D7A6D6}"/>
          </ac:spMkLst>
        </pc:spChg>
        <pc:spChg chg="mod">
          <ac:chgData name="William Liebenberg" userId="1c72303f2fccb733" providerId="LiveId" clId="{4D9EE624-8889-4C8C-831F-0D58E84762B4}" dt="2021-02-16T13:42:40.010" v="802" actId="27803"/>
          <ac:spMkLst>
            <pc:docMk/>
            <pc:sldMk cId="2439389994" sldId="1213"/>
            <ac:spMk id="1768" creationId="{DF71A971-6DB3-4BE1-9835-70BECC50F208}"/>
          </ac:spMkLst>
        </pc:spChg>
        <pc:spChg chg="mod">
          <ac:chgData name="William Liebenberg" userId="1c72303f2fccb733" providerId="LiveId" clId="{4D9EE624-8889-4C8C-831F-0D58E84762B4}" dt="2021-02-16T13:42:40.010" v="802" actId="27803"/>
          <ac:spMkLst>
            <pc:docMk/>
            <pc:sldMk cId="2439389994" sldId="1213"/>
            <ac:spMk id="1769" creationId="{24D38386-1348-49C2-8C1A-F27EF8D128D4}"/>
          </ac:spMkLst>
        </pc:spChg>
        <pc:spChg chg="mod">
          <ac:chgData name="William Liebenberg" userId="1c72303f2fccb733" providerId="LiveId" clId="{4D9EE624-8889-4C8C-831F-0D58E84762B4}" dt="2021-02-16T13:42:40.010" v="802" actId="27803"/>
          <ac:spMkLst>
            <pc:docMk/>
            <pc:sldMk cId="2439389994" sldId="1213"/>
            <ac:spMk id="1770" creationId="{E35A7246-9524-4C96-9C7D-DE53375DD662}"/>
          </ac:spMkLst>
        </pc:spChg>
        <pc:spChg chg="mod">
          <ac:chgData name="William Liebenberg" userId="1c72303f2fccb733" providerId="LiveId" clId="{4D9EE624-8889-4C8C-831F-0D58E84762B4}" dt="2021-02-16T13:42:40.010" v="802" actId="27803"/>
          <ac:spMkLst>
            <pc:docMk/>
            <pc:sldMk cId="2439389994" sldId="1213"/>
            <ac:spMk id="1771" creationId="{3E7B007B-A9EE-472A-9E75-370D7D8FB719}"/>
          </ac:spMkLst>
        </pc:spChg>
        <pc:spChg chg="mod">
          <ac:chgData name="William Liebenberg" userId="1c72303f2fccb733" providerId="LiveId" clId="{4D9EE624-8889-4C8C-831F-0D58E84762B4}" dt="2021-02-16T13:42:40.010" v="802" actId="27803"/>
          <ac:spMkLst>
            <pc:docMk/>
            <pc:sldMk cId="2439389994" sldId="1213"/>
            <ac:spMk id="1772" creationId="{620DF1DF-1BA5-4E70-A341-FE675233DA02}"/>
          </ac:spMkLst>
        </pc:spChg>
        <pc:spChg chg="mod">
          <ac:chgData name="William Liebenberg" userId="1c72303f2fccb733" providerId="LiveId" clId="{4D9EE624-8889-4C8C-831F-0D58E84762B4}" dt="2021-02-16T13:42:40.010" v="802" actId="27803"/>
          <ac:spMkLst>
            <pc:docMk/>
            <pc:sldMk cId="2439389994" sldId="1213"/>
            <ac:spMk id="1773" creationId="{EB769331-1A58-41B5-9180-C7981576CD99}"/>
          </ac:spMkLst>
        </pc:spChg>
        <pc:spChg chg="mod">
          <ac:chgData name="William Liebenberg" userId="1c72303f2fccb733" providerId="LiveId" clId="{4D9EE624-8889-4C8C-831F-0D58E84762B4}" dt="2021-02-16T13:42:40.010" v="802" actId="27803"/>
          <ac:spMkLst>
            <pc:docMk/>
            <pc:sldMk cId="2439389994" sldId="1213"/>
            <ac:spMk id="1774" creationId="{74BEEE7E-30C0-422C-A86B-0275B09987B8}"/>
          </ac:spMkLst>
        </pc:spChg>
        <pc:spChg chg="mod">
          <ac:chgData name="William Liebenberg" userId="1c72303f2fccb733" providerId="LiveId" clId="{4D9EE624-8889-4C8C-831F-0D58E84762B4}" dt="2021-02-16T13:42:40.010" v="802" actId="27803"/>
          <ac:spMkLst>
            <pc:docMk/>
            <pc:sldMk cId="2439389994" sldId="1213"/>
            <ac:spMk id="1775" creationId="{0C5006F0-EB1F-4CB1-B788-4E0D5485B57B}"/>
          </ac:spMkLst>
        </pc:spChg>
        <pc:spChg chg="mod">
          <ac:chgData name="William Liebenberg" userId="1c72303f2fccb733" providerId="LiveId" clId="{4D9EE624-8889-4C8C-831F-0D58E84762B4}" dt="2021-02-16T13:42:40.010" v="802" actId="27803"/>
          <ac:spMkLst>
            <pc:docMk/>
            <pc:sldMk cId="2439389994" sldId="1213"/>
            <ac:spMk id="1776" creationId="{BAADE9F2-622B-4703-99A1-EB4D610FD6AD}"/>
          </ac:spMkLst>
        </pc:spChg>
        <pc:spChg chg="mod">
          <ac:chgData name="William Liebenberg" userId="1c72303f2fccb733" providerId="LiveId" clId="{4D9EE624-8889-4C8C-831F-0D58E84762B4}" dt="2021-02-16T13:42:40.010" v="802" actId="27803"/>
          <ac:spMkLst>
            <pc:docMk/>
            <pc:sldMk cId="2439389994" sldId="1213"/>
            <ac:spMk id="1777" creationId="{FC67B5A6-0A7D-4D6A-8D52-93AFB65A236F}"/>
          </ac:spMkLst>
        </pc:spChg>
        <pc:spChg chg="mod">
          <ac:chgData name="William Liebenberg" userId="1c72303f2fccb733" providerId="LiveId" clId="{4D9EE624-8889-4C8C-831F-0D58E84762B4}" dt="2021-02-16T13:42:40.010" v="802" actId="27803"/>
          <ac:spMkLst>
            <pc:docMk/>
            <pc:sldMk cId="2439389994" sldId="1213"/>
            <ac:spMk id="1778" creationId="{6A2DCE4C-D6A3-40BB-85BC-24672F025BC1}"/>
          </ac:spMkLst>
        </pc:spChg>
        <pc:spChg chg="mod">
          <ac:chgData name="William Liebenberg" userId="1c72303f2fccb733" providerId="LiveId" clId="{4D9EE624-8889-4C8C-831F-0D58E84762B4}" dt="2021-02-16T13:42:40.010" v="802" actId="27803"/>
          <ac:spMkLst>
            <pc:docMk/>
            <pc:sldMk cId="2439389994" sldId="1213"/>
            <ac:spMk id="1779" creationId="{886EE9F3-5F38-4085-AD87-43F6C6CC43DA}"/>
          </ac:spMkLst>
        </pc:spChg>
        <pc:spChg chg="mod">
          <ac:chgData name="William Liebenberg" userId="1c72303f2fccb733" providerId="LiveId" clId="{4D9EE624-8889-4C8C-831F-0D58E84762B4}" dt="2021-02-16T13:42:40.010" v="802" actId="27803"/>
          <ac:spMkLst>
            <pc:docMk/>
            <pc:sldMk cId="2439389994" sldId="1213"/>
            <ac:spMk id="1780" creationId="{7CADBFD4-8D6C-4685-8802-D55A7BE3C691}"/>
          </ac:spMkLst>
        </pc:spChg>
        <pc:spChg chg="mod">
          <ac:chgData name="William Liebenberg" userId="1c72303f2fccb733" providerId="LiveId" clId="{4D9EE624-8889-4C8C-831F-0D58E84762B4}" dt="2021-02-16T13:42:40.010" v="802" actId="27803"/>
          <ac:spMkLst>
            <pc:docMk/>
            <pc:sldMk cId="2439389994" sldId="1213"/>
            <ac:spMk id="1781" creationId="{6DA9B31C-9F48-4386-8AEC-116E774F147E}"/>
          </ac:spMkLst>
        </pc:spChg>
        <pc:spChg chg="mod">
          <ac:chgData name="William Liebenberg" userId="1c72303f2fccb733" providerId="LiveId" clId="{4D9EE624-8889-4C8C-831F-0D58E84762B4}" dt="2021-02-16T13:42:40.010" v="802" actId="27803"/>
          <ac:spMkLst>
            <pc:docMk/>
            <pc:sldMk cId="2439389994" sldId="1213"/>
            <ac:spMk id="1782" creationId="{6DAB4A2A-58D5-4CBB-AE4A-D8B64991B5A5}"/>
          </ac:spMkLst>
        </pc:spChg>
        <pc:spChg chg="mod">
          <ac:chgData name="William Liebenberg" userId="1c72303f2fccb733" providerId="LiveId" clId="{4D9EE624-8889-4C8C-831F-0D58E84762B4}" dt="2021-02-16T13:42:40.010" v="802" actId="27803"/>
          <ac:spMkLst>
            <pc:docMk/>
            <pc:sldMk cId="2439389994" sldId="1213"/>
            <ac:spMk id="1783" creationId="{31C8BD94-0BFF-4321-B418-062824B72DD1}"/>
          </ac:spMkLst>
        </pc:spChg>
        <pc:spChg chg="mod">
          <ac:chgData name="William Liebenberg" userId="1c72303f2fccb733" providerId="LiveId" clId="{4D9EE624-8889-4C8C-831F-0D58E84762B4}" dt="2021-02-16T13:42:40.010" v="802" actId="27803"/>
          <ac:spMkLst>
            <pc:docMk/>
            <pc:sldMk cId="2439389994" sldId="1213"/>
            <ac:spMk id="1784" creationId="{1BEFA7B2-7EE3-416C-A220-AE85F47A9BD3}"/>
          </ac:spMkLst>
        </pc:spChg>
        <pc:spChg chg="mod">
          <ac:chgData name="William Liebenberg" userId="1c72303f2fccb733" providerId="LiveId" clId="{4D9EE624-8889-4C8C-831F-0D58E84762B4}" dt="2021-02-16T13:42:40.010" v="802" actId="27803"/>
          <ac:spMkLst>
            <pc:docMk/>
            <pc:sldMk cId="2439389994" sldId="1213"/>
            <ac:spMk id="1785" creationId="{3899F236-CEB9-4DD0-8E0C-E362E6355F0F}"/>
          </ac:spMkLst>
        </pc:spChg>
        <pc:spChg chg="mod">
          <ac:chgData name="William Liebenberg" userId="1c72303f2fccb733" providerId="LiveId" clId="{4D9EE624-8889-4C8C-831F-0D58E84762B4}" dt="2021-02-16T13:42:40.010" v="802" actId="27803"/>
          <ac:spMkLst>
            <pc:docMk/>
            <pc:sldMk cId="2439389994" sldId="1213"/>
            <ac:spMk id="1786" creationId="{F190105B-5680-4450-8754-4D069B3B8CF5}"/>
          </ac:spMkLst>
        </pc:spChg>
        <pc:spChg chg="mod">
          <ac:chgData name="William Liebenberg" userId="1c72303f2fccb733" providerId="LiveId" clId="{4D9EE624-8889-4C8C-831F-0D58E84762B4}" dt="2021-02-16T13:42:40.010" v="802" actId="27803"/>
          <ac:spMkLst>
            <pc:docMk/>
            <pc:sldMk cId="2439389994" sldId="1213"/>
            <ac:spMk id="1787" creationId="{68CEA3B2-42EF-4A4D-8D77-3D91DF098471}"/>
          </ac:spMkLst>
        </pc:spChg>
        <pc:spChg chg="mod">
          <ac:chgData name="William Liebenberg" userId="1c72303f2fccb733" providerId="LiveId" clId="{4D9EE624-8889-4C8C-831F-0D58E84762B4}" dt="2021-02-16T13:42:40.010" v="802" actId="27803"/>
          <ac:spMkLst>
            <pc:docMk/>
            <pc:sldMk cId="2439389994" sldId="1213"/>
            <ac:spMk id="1788" creationId="{28E61EEB-D45E-4D39-9BB9-C21652E9C363}"/>
          </ac:spMkLst>
        </pc:spChg>
        <pc:spChg chg="mod">
          <ac:chgData name="William Liebenberg" userId="1c72303f2fccb733" providerId="LiveId" clId="{4D9EE624-8889-4C8C-831F-0D58E84762B4}" dt="2021-02-16T13:42:40.010" v="802" actId="27803"/>
          <ac:spMkLst>
            <pc:docMk/>
            <pc:sldMk cId="2439389994" sldId="1213"/>
            <ac:spMk id="1789" creationId="{9A6106A6-B5AD-408E-A62A-2475AA61062E}"/>
          </ac:spMkLst>
        </pc:spChg>
        <pc:spChg chg="mod">
          <ac:chgData name="William Liebenberg" userId="1c72303f2fccb733" providerId="LiveId" clId="{4D9EE624-8889-4C8C-831F-0D58E84762B4}" dt="2021-02-16T13:42:40.010" v="802" actId="27803"/>
          <ac:spMkLst>
            <pc:docMk/>
            <pc:sldMk cId="2439389994" sldId="1213"/>
            <ac:spMk id="1790" creationId="{97561CBE-5A73-4A89-8DE4-48F4214F5B41}"/>
          </ac:spMkLst>
        </pc:spChg>
        <pc:spChg chg="mod">
          <ac:chgData name="William Liebenberg" userId="1c72303f2fccb733" providerId="LiveId" clId="{4D9EE624-8889-4C8C-831F-0D58E84762B4}" dt="2021-02-16T13:42:40.010" v="802" actId="27803"/>
          <ac:spMkLst>
            <pc:docMk/>
            <pc:sldMk cId="2439389994" sldId="1213"/>
            <ac:spMk id="1791" creationId="{04EE3784-2111-4DDD-B63D-017AFE26BCE5}"/>
          </ac:spMkLst>
        </pc:spChg>
        <pc:spChg chg="mod">
          <ac:chgData name="William Liebenberg" userId="1c72303f2fccb733" providerId="LiveId" clId="{4D9EE624-8889-4C8C-831F-0D58E84762B4}" dt="2021-02-16T13:42:40.010" v="802" actId="27803"/>
          <ac:spMkLst>
            <pc:docMk/>
            <pc:sldMk cId="2439389994" sldId="1213"/>
            <ac:spMk id="1792" creationId="{986C5358-DC0B-45EC-8364-0F31EC213D30}"/>
          </ac:spMkLst>
        </pc:spChg>
        <pc:spChg chg="mod">
          <ac:chgData name="William Liebenberg" userId="1c72303f2fccb733" providerId="LiveId" clId="{4D9EE624-8889-4C8C-831F-0D58E84762B4}" dt="2021-02-16T13:42:40.010" v="802" actId="27803"/>
          <ac:spMkLst>
            <pc:docMk/>
            <pc:sldMk cId="2439389994" sldId="1213"/>
            <ac:spMk id="1793" creationId="{AA4F754B-B7F6-40EC-9785-2CA68F696896}"/>
          </ac:spMkLst>
        </pc:spChg>
        <pc:spChg chg="mod">
          <ac:chgData name="William Liebenberg" userId="1c72303f2fccb733" providerId="LiveId" clId="{4D9EE624-8889-4C8C-831F-0D58E84762B4}" dt="2021-02-16T13:42:40.010" v="802" actId="27803"/>
          <ac:spMkLst>
            <pc:docMk/>
            <pc:sldMk cId="2439389994" sldId="1213"/>
            <ac:spMk id="1794" creationId="{F102B6CC-20A5-4424-818F-E7BA2972302D}"/>
          </ac:spMkLst>
        </pc:spChg>
        <pc:spChg chg="mod">
          <ac:chgData name="William Liebenberg" userId="1c72303f2fccb733" providerId="LiveId" clId="{4D9EE624-8889-4C8C-831F-0D58E84762B4}" dt="2021-02-16T13:42:40.010" v="802" actId="27803"/>
          <ac:spMkLst>
            <pc:docMk/>
            <pc:sldMk cId="2439389994" sldId="1213"/>
            <ac:spMk id="1795" creationId="{FDD6022C-F7DD-44C5-91E8-6D3121B9A5F5}"/>
          </ac:spMkLst>
        </pc:spChg>
        <pc:spChg chg="mod">
          <ac:chgData name="William Liebenberg" userId="1c72303f2fccb733" providerId="LiveId" clId="{4D9EE624-8889-4C8C-831F-0D58E84762B4}" dt="2021-02-16T13:42:40.010" v="802" actId="27803"/>
          <ac:spMkLst>
            <pc:docMk/>
            <pc:sldMk cId="2439389994" sldId="1213"/>
            <ac:spMk id="1796" creationId="{C536B0C6-CD17-47E2-9726-CD3284251C77}"/>
          </ac:spMkLst>
        </pc:spChg>
        <pc:spChg chg="mod">
          <ac:chgData name="William Liebenberg" userId="1c72303f2fccb733" providerId="LiveId" clId="{4D9EE624-8889-4C8C-831F-0D58E84762B4}" dt="2021-02-16T13:42:40.010" v="802" actId="27803"/>
          <ac:spMkLst>
            <pc:docMk/>
            <pc:sldMk cId="2439389994" sldId="1213"/>
            <ac:spMk id="1797" creationId="{3BCEF234-CB88-4DD3-8DAA-0C144841B829}"/>
          </ac:spMkLst>
        </pc:spChg>
        <pc:spChg chg="mod">
          <ac:chgData name="William Liebenberg" userId="1c72303f2fccb733" providerId="LiveId" clId="{4D9EE624-8889-4C8C-831F-0D58E84762B4}" dt="2021-02-16T13:42:40.010" v="802" actId="27803"/>
          <ac:spMkLst>
            <pc:docMk/>
            <pc:sldMk cId="2439389994" sldId="1213"/>
            <ac:spMk id="1798" creationId="{FBECEF6E-5583-4C7A-A735-433A5763EDC6}"/>
          </ac:spMkLst>
        </pc:spChg>
        <pc:spChg chg="mod">
          <ac:chgData name="William Liebenberg" userId="1c72303f2fccb733" providerId="LiveId" clId="{4D9EE624-8889-4C8C-831F-0D58E84762B4}" dt="2021-02-16T13:42:40.010" v="802" actId="27803"/>
          <ac:spMkLst>
            <pc:docMk/>
            <pc:sldMk cId="2439389994" sldId="1213"/>
            <ac:spMk id="1799" creationId="{61CB6BEF-6BF9-4BB9-9A5C-6980E5ECA1D9}"/>
          </ac:spMkLst>
        </pc:spChg>
        <pc:spChg chg="mod">
          <ac:chgData name="William Liebenberg" userId="1c72303f2fccb733" providerId="LiveId" clId="{4D9EE624-8889-4C8C-831F-0D58E84762B4}" dt="2021-02-16T13:42:40.010" v="802" actId="27803"/>
          <ac:spMkLst>
            <pc:docMk/>
            <pc:sldMk cId="2439389994" sldId="1213"/>
            <ac:spMk id="1800" creationId="{D0970325-EB24-4D11-9D8B-83D9CB157951}"/>
          </ac:spMkLst>
        </pc:spChg>
        <pc:spChg chg="mod">
          <ac:chgData name="William Liebenberg" userId="1c72303f2fccb733" providerId="LiveId" clId="{4D9EE624-8889-4C8C-831F-0D58E84762B4}" dt="2021-02-16T13:42:40.010" v="802" actId="27803"/>
          <ac:spMkLst>
            <pc:docMk/>
            <pc:sldMk cId="2439389994" sldId="1213"/>
            <ac:spMk id="1801" creationId="{137CD348-B625-40E5-8640-F6B5D1169A02}"/>
          </ac:spMkLst>
        </pc:spChg>
        <pc:spChg chg="mod">
          <ac:chgData name="William Liebenberg" userId="1c72303f2fccb733" providerId="LiveId" clId="{4D9EE624-8889-4C8C-831F-0D58E84762B4}" dt="2021-02-16T13:42:40.010" v="802" actId="27803"/>
          <ac:spMkLst>
            <pc:docMk/>
            <pc:sldMk cId="2439389994" sldId="1213"/>
            <ac:spMk id="1802" creationId="{F76BB89C-4283-4210-A3E3-BBBE5AEE0D2F}"/>
          </ac:spMkLst>
        </pc:spChg>
        <pc:spChg chg="mod">
          <ac:chgData name="William Liebenberg" userId="1c72303f2fccb733" providerId="LiveId" clId="{4D9EE624-8889-4C8C-831F-0D58E84762B4}" dt="2021-02-16T13:42:40.010" v="802" actId="27803"/>
          <ac:spMkLst>
            <pc:docMk/>
            <pc:sldMk cId="2439389994" sldId="1213"/>
            <ac:spMk id="1803" creationId="{FA9EC5FC-AD64-4942-A149-B0931677E797}"/>
          </ac:spMkLst>
        </pc:spChg>
        <pc:spChg chg="mod">
          <ac:chgData name="William Liebenberg" userId="1c72303f2fccb733" providerId="LiveId" clId="{4D9EE624-8889-4C8C-831F-0D58E84762B4}" dt="2021-02-16T13:42:40.010" v="802" actId="27803"/>
          <ac:spMkLst>
            <pc:docMk/>
            <pc:sldMk cId="2439389994" sldId="1213"/>
            <ac:spMk id="1804" creationId="{228D6B33-FB2F-49DC-9925-BC1462C84660}"/>
          </ac:spMkLst>
        </pc:spChg>
        <pc:spChg chg="mod">
          <ac:chgData name="William Liebenberg" userId="1c72303f2fccb733" providerId="LiveId" clId="{4D9EE624-8889-4C8C-831F-0D58E84762B4}" dt="2021-02-16T13:42:40.010" v="802" actId="27803"/>
          <ac:spMkLst>
            <pc:docMk/>
            <pc:sldMk cId="2439389994" sldId="1213"/>
            <ac:spMk id="1805" creationId="{85508EA1-89D9-4FFC-B586-F99BC655BB41}"/>
          </ac:spMkLst>
        </pc:spChg>
        <pc:spChg chg="mod">
          <ac:chgData name="William Liebenberg" userId="1c72303f2fccb733" providerId="LiveId" clId="{4D9EE624-8889-4C8C-831F-0D58E84762B4}" dt="2021-02-16T13:42:40.010" v="802" actId="27803"/>
          <ac:spMkLst>
            <pc:docMk/>
            <pc:sldMk cId="2439389994" sldId="1213"/>
            <ac:spMk id="1806" creationId="{FBB63F10-B363-43D8-B3CA-3A1EB392DD00}"/>
          </ac:spMkLst>
        </pc:spChg>
        <pc:spChg chg="mod">
          <ac:chgData name="William Liebenberg" userId="1c72303f2fccb733" providerId="LiveId" clId="{4D9EE624-8889-4C8C-831F-0D58E84762B4}" dt="2021-02-16T13:42:40.010" v="802" actId="27803"/>
          <ac:spMkLst>
            <pc:docMk/>
            <pc:sldMk cId="2439389994" sldId="1213"/>
            <ac:spMk id="1807" creationId="{15C41BCE-98F7-4EB6-AC6C-60D2AD8F2007}"/>
          </ac:spMkLst>
        </pc:spChg>
        <pc:spChg chg="mod">
          <ac:chgData name="William Liebenberg" userId="1c72303f2fccb733" providerId="LiveId" clId="{4D9EE624-8889-4C8C-831F-0D58E84762B4}" dt="2021-02-16T13:42:40.010" v="802" actId="27803"/>
          <ac:spMkLst>
            <pc:docMk/>
            <pc:sldMk cId="2439389994" sldId="1213"/>
            <ac:spMk id="1808" creationId="{D150F488-3B88-4730-8FFE-8C6EA1445773}"/>
          </ac:spMkLst>
        </pc:spChg>
        <pc:spChg chg="mod">
          <ac:chgData name="William Liebenberg" userId="1c72303f2fccb733" providerId="LiveId" clId="{4D9EE624-8889-4C8C-831F-0D58E84762B4}" dt="2021-02-16T13:42:40.010" v="802" actId="27803"/>
          <ac:spMkLst>
            <pc:docMk/>
            <pc:sldMk cId="2439389994" sldId="1213"/>
            <ac:spMk id="1809" creationId="{A0466397-744E-4947-9205-4CA09C053038}"/>
          </ac:spMkLst>
        </pc:spChg>
        <pc:spChg chg="mod">
          <ac:chgData name="William Liebenberg" userId="1c72303f2fccb733" providerId="LiveId" clId="{4D9EE624-8889-4C8C-831F-0D58E84762B4}" dt="2021-02-16T13:42:40.010" v="802" actId="27803"/>
          <ac:spMkLst>
            <pc:docMk/>
            <pc:sldMk cId="2439389994" sldId="1213"/>
            <ac:spMk id="1810" creationId="{9E09A71C-335B-4754-9958-63E88CD7CC40}"/>
          </ac:spMkLst>
        </pc:spChg>
        <pc:spChg chg="mod">
          <ac:chgData name="William Liebenberg" userId="1c72303f2fccb733" providerId="LiveId" clId="{4D9EE624-8889-4C8C-831F-0D58E84762B4}" dt="2021-02-16T13:42:40.010" v="802" actId="27803"/>
          <ac:spMkLst>
            <pc:docMk/>
            <pc:sldMk cId="2439389994" sldId="1213"/>
            <ac:spMk id="1811" creationId="{1711CCE5-D74D-496E-8B5B-83C1C42E9D65}"/>
          </ac:spMkLst>
        </pc:spChg>
        <pc:spChg chg="mod">
          <ac:chgData name="William Liebenberg" userId="1c72303f2fccb733" providerId="LiveId" clId="{4D9EE624-8889-4C8C-831F-0D58E84762B4}" dt="2021-02-16T13:42:40.010" v="802" actId="27803"/>
          <ac:spMkLst>
            <pc:docMk/>
            <pc:sldMk cId="2439389994" sldId="1213"/>
            <ac:spMk id="1812" creationId="{09A7C2D3-5FC2-4D08-8CF2-90FD3DF866B2}"/>
          </ac:spMkLst>
        </pc:spChg>
        <pc:spChg chg="mod">
          <ac:chgData name="William Liebenberg" userId="1c72303f2fccb733" providerId="LiveId" clId="{4D9EE624-8889-4C8C-831F-0D58E84762B4}" dt="2021-02-16T13:42:40.010" v="802" actId="27803"/>
          <ac:spMkLst>
            <pc:docMk/>
            <pc:sldMk cId="2439389994" sldId="1213"/>
            <ac:spMk id="1813" creationId="{63876C44-D6F8-47EE-A577-B71444BFBA61}"/>
          </ac:spMkLst>
        </pc:spChg>
        <pc:spChg chg="mod">
          <ac:chgData name="William Liebenberg" userId="1c72303f2fccb733" providerId="LiveId" clId="{4D9EE624-8889-4C8C-831F-0D58E84762B4}" dt="2021-02-16T13:42:40.010" v="802" actId="27803"/>
          <ac:spMkLst>
            <pc:docMk/>
            <pc:sldMk cId="2439389994" sldId="1213"/>
            <ac:spMk id="1814" creationId="{F48BDD92-B090-459C-A2DE-2CDF515E3CBA}"/>
          </ac:spMkLst>
        </pc:spChg>
        <pc:spChg chg="mod">
          <ac:chgData name="William Liebenberg" userId="1c72303f2fccb733" providerId="LiveId" clId="{4D9EE624-8889-4C8C-831F-0D58E84762B4}" dt="2021-02-16T13:42:40.010" v="802" actId="27803"/>
          <ac:spMkLst>
            <pc:docMk/>
            <pc:sldMk cId="2439389994" sldId="1213"/>
            <ac:spMk id="1815" creationId="{53A712B0-A827-496E-AC17-32B36B5D7CBD}"/>
          </ac:spMkLst>
        </pc:spChg>
        <pc:spChg chg="mod">
          <ac:chgData name="William Liebenberg" userId="1c72303f2fccb733" providerId="LiveId" clId="{4D9EE624-8889-4C8C-831F-0D58E84762B4}" dt="2021-02-16T13:42:40.010" v="802" actId="27803"/>
          <ac:spMkLst>
            <pc:docMk/>
            <pc:sldMk cId="2439389994" sldId="1213"/>
            <ac:spMk id="1816" creationId="{91010E0E-6684-4930-BDE2-36BE865FF3E7}"/>
          </ac:spMkLst>
        </pc:spChg>
        <pc:spChg chg="mod">
          <ac:chgData name="William Liebenberg" userId="1c72303f2fccb733" providerId="LiveId" clId="{4D9EE624-8889-4C8C-831F-0D58E84762B4}" dt="2021-02-16T13:42:40.010" v="802" actId="27803"/>
          <ac:spMkLst>
            <pc:docMk/>
            <pc:sldMk cId="2439389994" sldId="1213"/>
            <ac:spMk id="1817" creationId="{107954CA-B803-4D55-98B2-E0E1F8008806}"/>
          </ac:spMkLst>
        </pc:spChg>
        <pc:spChg chg="mod">
          <ac:chgData name="William Liebenberg" userId="1c72303f2fccb733" providerId="LiveId" clId="{4D9EE624-8889-4C8C-831F-0D58E84762B4}" dt="2021-02-16T13:42:40.010" v="802" actId="27803"/>
          <ac:spMkLst>
            <pc:docMk/>
            <pc:sldMk cId="2439389994" sldId="1213"/>
            <ac:spMk id="1818" creationId="{BD6DB8A5-8841-43D5-AD7E-A4DAAE503693}"/>
          </ac:spMkLst>
        </pc:spChg>
        <pc:spChg chg="mod">
          <ac:chgData name="William Liebenberg" userId="1c72303f2fccb733" providerId="LiveId" clId="{4D9EE624-8889-4C8C-831F-0D58E84762B4}" dt="2021-02-16T13:42:40.010" v="802" actId="27803"/>
          <ac:spMkLst>
            <pc:docMk/>
            <pc:sldMk cId="2439389994" sldId="1213"/>
            <ac:spMk id="1819" creationId="{50B21716-A04A-4A6D-8705-899658695552}"/>
          </ac:spMkLst>
        </pc:spChg>
        <pc:spChg chg="mod">
          <ac:chgData name="William Liebenberg" userId="1c72303f2fccb733" providerId="LiveId" clId="{4D9EE624-8889-4C8C-831F-0D58E84762B4}" dt="2021-02-16T13:42:40.010" v="802" actId="27803"/>
          <ac:spMkLst>
            <pc:docMk/>
            <pc:sldMk cId="2439389994" sldId="1213"/>
            <ac:spMk id="1820" creationId="{FA1FA0A6-93C7-49AE-B16F-6B4DE334E59C}"/>
          </ac:spMkLst>
        </pc:spChg>
        <pc:spChg chg="mod">
          <ac:chgData name="William Liebenberg" userId="1c72303f2fccb733" providerId="LiveId" clId="{4D9EE624-8889-4C8C-831F-0D58E84762B4}" dt="2021-02-16T13:42:40.010" v="802" actId="27803"/>
          <ac:spMkLst>
            <pc:docMk/>
            <pc:sldMk cId="2439389994" sldId="1213"/>
            <ac:spMk id="1821" creationId="{3B64A01B-47B0-477A-83CE-0391288C516A}"/>
          </ac:spMkLst>
        </pc:spChg>
        <pc:spChg chg="mod">
          <ac:chgData name="William Liebenberg" userId="1c72303f2fccb733" providerId="LiveId" clId="{4D9EE624-8889-4C8C-831F-0D58E84762B4}" dt="2021-02-16T13:42:40.010" v="802" actId="27803"/>
          <ac:spMkLst>
            <pc:docMk/>
            <pc:sldMk cId="2439389994" sldId="1213"/>
            <ac:spMk id="1822" creationId="{E764FA16-D789-4DC6-8AD1-D10AE56EF670}"/>
          </ac:spMkLst>
        </pc:spChg>
        <pc:spChg chg="mod">
          <ac:chgData name="William Liebenberg" userId="1c72303f2fccb733" providerId="LiveId" clId="{4D9EE624-8889-4C8C-831F-0D58E84762B4}" dt="2021-02-16T13:42:40.010" v="802" actId="27803"/>
          <ac:spMkLst>
            <pc:docMk/>
            <pc:sldMk cId="2439389994" sldId="1213"/>
            <ac:spMk id="1823" creationId="{8BAD9D42-D929-44E4-9F6F-3DC06CDAEDE5}"/>
          </ac:spMkLst>
        </pc:spChg>
        <pc:spChg chg="mod">
          <ac:chgData name="William Liebenberg" userId="1c72303f2fccb733" providerId="LiveId" clId="{4D9EE624-8889-4C8C-831F-0D58E84762B4}" dt="2021-02-16T13:42:40.010" v="802" actId="27803"/>
          <ac:spMkLst>
            <pc:docMk/>
            <pc:sldMk cId="2439389994" sldId="1213"/>
            <ac:spMk id="1824" creationId="{ECE39BD6-9E57-41EE-8C79-D744BBE877A2}"/>
          </ac:spMkLst>
        </pc:spChg>
        <pc:spChg chg="mod">
          <ac:chgData name="William Liebenberg" userId="1c72303f2fccb733" providerId="LiveId" clId="{4D9EE624-8889-4C8C-831F-0D58E84762B4}" dt="2021-02-16T13:42:40.010" v="802" actId="27803"/>
          <ac:spMkLst>
            <pc:docMk/>
            <pc:sldMk cId="2439389994" sldId="1213"/>
            <ac:spMk id="1825" creationId="{2D5CC3C7-1CE4-4061-9C93-3F105375AB4E}"/>
          </ac:spMkLst>
        </pc:spChg>
        <pc:spChg chg="mod">
          <ac:chgData name="William Liebenberg" userId="1c72303f2fccb733" providerId="LiveId" clId="{4D9EE624-8889-4C8C-831F-0D58E84762B4}" dt="2021-02-16T13:42:40.010" v="802" actId="27803"/>
          <ac:spMkLst>
            <pc:docMk/>
            <pc:sldMk cId="2439389994" sldId="1213"/>
            <ac:spMk id="1826" creationId="{EB8DA7B2-CA26-4471-A615-81723CDCC901}"/>
          </ac:spMkLst>
        </pc:spChg>
        <pc:spChg chg="mod">
          <ac:chgData name="William Liebenberg" userId="1c72303f2fccb733" providerId="LiveId" clId="{4D9EE624-8889-4C8C-831F-0D58E84762B4}" dt="2021-02-16T13:42:40.010" v="802" actId="27803"/>
          <ac:spMkLst>
            <pc:docMk/>
            <pc:sldMk cId="2439389994" sldId="1213"/>
            <ac:spMk id="1827" creationId="{A5F7A736-74D0-4AA3-BADE-6CECAB9DEA78}"/>
          </ac:spMkLst>
        </pc:spChg>
        <pc:spChg chg="mod">
          <ac:chgData name="William Liebenberg" userId="1c72303f2fccb733" providerId="LiveId" clId="{4D9EE624-8889-4C8C-831F-0D58E84762B4}" dt="2021-02-16T13:42:40.010" v="802" actId="27803"/>
          <ac:spMkLst>
            <pc:docMk/>
            <pc:sldMk cId="2439389994" sldId="1213"/>
            <ac:spMk id="1828" creationId="{E4ADC260-6C60-428B-93ED-322E3D9222EA}"/>
          </ac:spMkLst>
        </pc:spChg>
        <pc:spChg chg="mod">
          <ac:chgData name="William Liebenberg" userId="1c72303f2fccb733" providerId="LiveId" clId="{4D9EE624-8889-4C8C-831F-0D58E84762B4}" dt="2021-02-16T13:42:40.010" v="802" actId="27803"/>
          <ac:spMkLst>
            <pc:docMk/>
            <pc:sldMk cId="2439389994" sldId="1213"/>
            <ac:spMk id="1829" creationId="{F5574463-F7DE-417F-A9FC-14072C1E8759}"/>
          </ac:spMkLst>
        </pc:spChg>
        <pc:spChg chg="mod">
          <ac:chgData name="William Liebenberg" userId="1c72303f2fccb733" providerId="LiveId" clId="{4D9EE624-8889-4C8C-831F-0D58E84762B4}" dt="2021-02-16T13:42:40.010" v="802" actId="27803"/>
          <ac:spMkLst>
            <pc:docMk/>
            <pc:sldMk cId="2439389994" sldId="1213"/>
            <ac:spMk id="1830" creationId="{B9BD6848-E34C-4F8B-B286-602F7937AA96}"/>
          </ac:spMkLst>
        </pc:spChg>
        <pc:spChg chg="mod">
          <ac:chgData name="William Liebenberg" userId="1c72303f2fccb733" providerId="LiveId" clId="{4D9EE624-8889-4C8C-831F-0D58E84762B4}" dt="2021-02-16T13:42:40.010" v="802" actId="27803"/>
          <ac:spMkLst>
            <pc:docMk/>
            <pc:sldMk cId="2439389994" sldId="1213"/>
            <ac:spMk id="1831" creationId="{BA52DB7F-1100-410D-9AFC-371AA4775F00}"/>
          </ac:spMkLst>
        </pc:spChg>
        <pc:spChg chg="mod">
          <ac:chgData name="William Liebenberg" userId="1c72303f2fccb733" providerId="LiveId" clId="{4D9EE624-8889-4C8C-831F-0D58E84762B4}" dt="2021-02-16T13:42:40.010" v="802" actId="27803"/>
          <ac:spMkLst>
            <pc:docMk/>
            <pc:sldMk cId="2439389994" sldId="1213"/>
            <ac:spMk id="1832" creationId="{7D089FCC-F32E-42AA-8A24-599A68D38B46}"/>
          </ac:spMkLst>
        </pc:spChg>
        <pc:spChg chg="mod">
          <ac:chgData name="William Liebenberg" userId="1c72303f2fccb733" providerId="LiveId" clId="{4D9EE624-8889-4C8C-831F-0D58E84762B4}" dt="2021-02-16T13:42:40.010" v="802" actId="27803"/>
          <ac:spMkLst>
            <pc:docMk/>
            <pc:sldMk cId="2439389994" sldId="1213"/>
            <ac:spMk id="1833" creationId="{A2251507-CBC5-4A20-8808-FD459A5BBA92}"/>
          </ac:spMkLst>
        </pc:spChg>
        <pc:spChg chg="mod">
          <ac:chgData name="William Liebenberg" userId="1c72303f2fccb733" providerId="LiveId" clId="{4D9EE624-8889-4C8C-831F-0D58E84762B4}" dt="2021-02-16T13:42:40.010" v="802" actId="27803"/>
          <ac:spMkLst>
            <pc:docMk/>
            <pc:sldMk cId="2439389994" sldId="1213"/>
            <ac:spMk id="1834" creationId="{BC116F13-524A-444A-B5C9-100DBD4BA707}"/>
          </ac:spMkLst>
        </pc:spChg>
        <pc:spChg chg="mod">
          <ac:chgData name="William Liebenberg" userId="1c72303f2fccb733" providerId="LiveId" clId="{4D9EE624-8889-4C8C-831F-0D58E84762B4}" dt="2021-02-16T13:42:40.010" v="802" actId="27803"/>
          <ac:spMkLst>
            <pc:docMk/>
            <pc:sldMk cId="2439389994" sldId="1213"/>
            <ac:spMk id="1835" creationId="{8CF6CEFC-26E6-4154-8E5D-95CDA0F3F743}"/>
          </ac:spMkLst>
        </pc:spChg>
        <pc:spChg chg="mod">
          <ac:chgData name="William Liebenberg" userId="1c72303f2fccb733" providerId="LiveId" clId="{4D9EE624-8889-4C8C-831F-0D58E84762B4}" dt="2021-02-16T13:42:40.010" v="802" actId="27803"/>
          <ac:spMkLst>
            <pc:docMk/>
            <pc:sldMk cId="2439389994" sldId="1213"/>
            <ac:spMk id="1836" creationId="{455125DB-4E1C-4D8B-9C41-CF79DDF8B274}"/>
          </ac:spMkLst>
        </pc:spChg>
        <pc:spChg chg="mod">
          <ac:chgData name="William Liebenberg" userId="1c72303f2fccb733" providerId="LiveId" clId="{4D9EE624-8889-4C8C-831F-0D58E84762B4}" dt="2021-02-16T13:42:40.010" v="802" actId="27803"/>
          <ac:spMkLst>
            <pc:docMk/>
            <pc:sldMk cId="2439389994" sldId="1213"/>
            <ac:spMk id="1837" creationId="{3CB6A8BC-4452-4156-9948-26A752D743EB}"/>
          </ac:spMkLst>
        </pc:spChg>
        <pc:spChg chg="mod">
          <ac:chgData name="William Liebenberg" userId="1c72303f2fccb733" providerId="LiveId" clId="{4D9EE624-8889-4C8C-831F-0D58E84762B4}" dt="2021-02-16T13:42:40.010" v="802" actId="27803"/>
          <ac:spMkLst>
            <pc:docMk/>
            <pc:sldMk cId="2439389994" sldId="1213"/>
            <ac:spMk id="1838" creationId="{46F5645A-C00F-495D-B641-B429CB7C58F2}"/>
          </ac:spMkLst>
        </pc:spChg>
        <pc:spChg chg="mod">
          <ac:chgData name="William Liebenberg" userId="1c72303f2fccb733" providerId="LiveId" clId="{4D9EE624-8889-4C8C-831F-0D58E84762B4}" dt="2021-02-16T13:42:40.010" v="802" actId="27803"/>
          <ac:spMkLst>
            <pc:docMk/>
            <pc:sldMk cId="2439389994" sldId="1213"/>
            <ac:spMk id="1839" creationId="{A3A0323E-D9D5-454B-8FE1-B4728D7C5880}"/>
          </ac:spMkLst>
        </pc:spChg>
        <pc:spChg chg="mod">
          <ac:chgData name="William Liebenberg" userId="1c72303f2fccb733" providerId="LiveId" clId="{4D9EE624-8889-4C8C-831F-0D58E84762B4}" dt="2021-02-16T13:42:40.010" v="802" actId="27803"/>
          <ac:spMkLst>
            <pc:docMk/>
            <pc:sldMk cId="2439389994" sldId="1213"/>
            <ac:spMk id="1840" creationId="{EEB262BB-D9DE-4751-9149-D3927F7DDD8D}"/>
          </ac:spMkLst>
        </pc:spChg>
        <pc:spChg chg="mod">
          <ac:chgData name="William Liebenberg" userId="1c72303f2fccb733" providerId="LiveId" clId="{4D9EE624-8889-4C8C-831F-0D58E84762B4}" dt="2021-02-16T13:42:40.010" v="802" actId="27803"/>
          <ac:spMkLst>
            <pc:docMk/>
            <pc:sldMk cId="2439389994" sldId="1213"/>
            <ac:spMk id="1841" creationId="{6F426F31-715B-4825-A07F-F7C8A41A6A71}"/>
          </ac:spMkLst>
        </pc:spChg>
        <pc:spChg chg="mod">
          <ac:chgData name="William Liebenberg" userId="1c72303f2fccb733" providerId="LiveId" clId="{4D9EE624-8889-4C8C-831F-0D58E84762B4}" dt="2021-02-16T13:42:40.010" v="802" actId="27803"/>
          <ac:spMkLst>
            <pc:docMk/>
            <pc:sldMk cId="2439389994" sldId="1213"/>
            <ac:spMk id="1842" creationId="{2E569E8C-5778-462A-A469-D1E7D9AA3F25}"/>
          </ac:spMkLst>
        </pc:spChg>
        <pc:spChg chg="mod">
          <ac:chgData name="William Liebenberg" userId="1c72303f2fccb733" providerId="LiveId" clId="{4D9EE624-8889-4C8C-831F-0D58E84762B4}" dt="2021-02-16T13:42:40.010" v="802" actId="27803"/>
          <ac:spMkLst>
            <pc:docMk/>
            <pc:sldMk cId="2439389994" sldId="1213"/>
            <ac:spMk id="1843" creationId="{E5D43874-9375-4E33-90F6-A65747C6D780}"/>
          </ac:spMkLst>
        </pc:spChg>
        <pc:spChg chg="mod">
          <ac:chgData name="William Liebenberg" userId="1c72303f2fccb733" providerId="LiveId" clId="{4D9EE624-8889-4C8C-831F-0D58E84762B4}" dt="2021-02-16T13:42:40.010" v="802" actId="27803"/>
          <ac:spMkLst>
            <pc:docMk/>
            <pc:sldMk cId="2439389994" sldId="1213"/>
            <ac:spMk id="1844" creationId="{89ABCACF-2665-4CD2-836F-C811433653CA}"/>
          </ac:spMkLst>
        </pc:spChg>
        <pc:spChg chg="mod">
          <ac:chgData name="William Liebenberg" userId="1c72303f2fccb733" providerId="LiveId" clId="{4D9EE624-8889-4C8C-831F-0D58E84762B4}" dt="2021-02-16T13:42:40.010" v="802" actId="27803"/>
          <ac:spMkLst>
            <pc:docMk/>
            <pc:sldMk cId="2439389994" sldId="1213"/>
            <ac:spMk id="1845" creationId="{CDBFE78D-DF68-490D-90EF-71554DB3A394}"/>
          </ac:spMkLst>
        </pc:spChg>
        <pc:spChg chg="mod">
          <ac:chgData name="William Liebenberg" userId="1c72303f2fccb733" providerId="LiveId" clId="{4D9EE624-8889-4C8C-831F-0D58E84762B4}" dt="2021-02-16T13:42:40.010" v="802" actId="27803"/>
          <ac:spMkLst>
            <pc:docMk/>
            <pc:sldMk cId="2439389994" sldId="1213"/>
            <ac:spMk id="1846" creationId="{9048F0D2-130F-4B5A-AAEA-3FBDA69A134C}"/>
          </ac:spMkLst>
        </pc:spChg>
        <pc:spChg chg="mod">
          <ac:chgData name="William Liebenberg" userId="1c72303f2fccb733" providerId="LiveId" clId="{4D9EE624-8889-4C8C-831F-0D58E84762B4}" dt="2021-02-16T13:42:40.010" v="802" actId="27803"/>
          <ac:spMkLst>
            <pc:docMk/>
            <pc:sldMk cId="2439389994" sldId="1213"/>
            <ac:spMk id="1847" creationId="{2EFBE703-D0AD-4F3A-AF1B-9104B22BE01B}"/>
          </ac:spMkLst>
        </pc:spChg>
        <pc:spChg chg="mod">
          <ac:chgData name="William Liebenberg" userId="1c72303f2fccb733" providerId="LiveId" clId="{4D9EE624-8889-4C8C-831F-0D58E84762B4}" dt="2021-02-16T13:42:40.010" v="802" actId="27803"/>
          <ac:spMkLst>
            <pc:docMk/>
            <pc:sldMk cId="2439389994" sldId="1213"/>
            <ac:spMk id="1848" creationId="{A5212EBD-40F2-4540-A52F-4E88CBBE96EA}"/>
          </ac:spMkLst>
        </pc:spChg>
        <pc:spChg chg="mod">
          <ac:chgData name="William Liebenberg" userId="1c72303f2fccb733" providerId="LiveId" clId="{4D9EE624-8889-4C8C-831F-0D58E84762B4}" dt="2021-02-16T13:42:40.010" v="802" actId="27803"/>
          <ac:spMkLst>
            <pc:docMk/>
            <pc:sldMk cId="2439389994" sldId="1213"/>
            <ac:spMk id="1849" creationId="{4D31FEFF-5A8D-4B6F-AEEB-249DA67B91BF}"/>
          </ac:spMkLst>
        </pc:spChg>
        <pc:spChg chg="mod">
          <ac:chgData name="William Liebenberg" userId="1c72303f2fccb733" providerId="LiveId" clId="{4D9EE624-8889-4C8C-831F-0D58E84762B4}" dt="2021-02-16T13:42:40.010" v="802" actId="27803"/>
          <ac:spMkLst>
            <pc:docMk/>
            <pc:sldMk cId="2439389994" sldId="1213"/>
            <ac:spMk id="1850" creationId="{DCD4E636-5BA5-4323-8D91-8BB2D869586D}"/>
          </ac:spMkLst>
        </pc:spChg>
        <pc:spChg chg="mod">
          <ac:chgData name="William Liebenberg" userId="1c72303f2fccb733" providerId="LiveId" clId="{4D9EE624-8889-4C8C-831F-0D58E84762B4}" dt="2021-02-16T13:42:40.010" v="802" actId="27803"/>
          <ac:spMkLst>
            <pc:docMk/>
            <pc:sldMk cId="2439389994" sldId="1213"/>
            <ac:spMk id="1851" creationId="{577D2A2A-1EA6-4168-9FDD-D07EA9F77162}"/>
          </ac:spMkLst>
        </pc:spChg>
        <pc:spChg chg="mod">
          <ac:chgData name="William Liebenberg" userId="1c72303f2fccb733" providerId="LiveId" clId="{4D9EE624-8889-4C8C-831F-0D58E84762B4}" dt="2021-02-16T13:42:40.010" v="802" actId="27803"/>
          <ac:spMkLst>
            <pc:docMk/>
            <pc:sldMk cId="2439389994" sldId="1213"/>
            <ac:spMk id="1852" creationId="{FF831435-DA22-4AF9-80EE-146E255A91B4}"/>
          </ac:spMkLst>
        </pc:spChg>
        <pc:spChg chg="mod">
          <ac:chgData name="William Liebenberg" userId="1c72303f2fccb733" providerId="LiveId" clId="{4D9EE624-8889-4C8C-831F-0D58E84762B4}" dt="2021-02-16T13:42:40.010" v="802" actId="27803"/>
          <ac:spMkLst>
            <pc:docMk/>
            <pc:sldMk cId="2439389994" sldId="1213"/>
            <ac:spMk id="1853" creationId="{03975FEE-2CAF-45D2-84F6-3F0C04251B24}"/>
          </ac:spMkLst>
        </pc:spChg>
        <pc:spChg chg="mod">
          <ac:chgData name="William Liebenberg" userId="1c72303f2fccb733" providerId="LiveId" clId="{4D9EE624-8889-4C8C-831F-0D58E84762B4}" dt="2021-02-16T13:42:40.010" v="802" actId="27803"/>
          <ac:spMkLst>
            <pc:docMk/>
            <pc:sldMk cId="2439389994" sldId="1213"/>
            <ac:spMk id="1854" creationId="{5DA7B0E0-D663-43F1-A3F4-97AE073BCC5F}"/>
          </ac:spMkLst>
        </pc:spChg>
        <pc:spChg chg="mod">
          <ac:chgData name="William Liebenberg" userId="1c72303f2fccb733" providerId="LiveId" clId="{4D9EE624-8889-4C8C-831F-0D58E84762B4}" dt="2021-02-16T13:42:40.010" v="802" actId="27803"/>
          <ac:spMkLst>
            <pc:docMk/>
            <pc:sldMk cId="2439389994" sldId="1213"/>
            <ac:spMk id="1855" creationId="{7A33C302-9909-47C4-B107-C937F506C276}"/>
          </ac:spMkLst>
        </pc:spChg>
        <pc:spChg chg="mod">
          <ac:chgData name="William Liebenberg" userId="1c72303f2fccb733" providerId="LiveId" clId="{4D9EE624-8889-4C8C-831F-0D58E84762B4}" dt="2021-02-16T13:42:40.010" v="802" actId="27803"/>
          <ac:spMkLst>
            <pc:docMk/>
            <pc:sldMk cId="2439389994" sldId="1213"/>
            <ac:spMk id="1856" creationId="{D09A64B0-7EA8-4195-8BD9-D8A5A6090A7A}"/>
          </ac:spMkLst>
        </pc:spChg>
        <pc:spChg chg="mod">
          <ac:chgData name="William Liebenberg" userId="1c72303f2fccb733" providerId="LiveId" clId="{4D9EE624-8889-4C8C-831F-0D58E84762B4}" dt="2021-02-16T13:42:40.010" v="802" actId="27803"/>
          <ac:spMkLst>
            <pc:docMk/>
            <pc:sldMk cId="2439389994" sldId="1213"/>
            <ac:spMk id="1857" creationId="{395EA99A-1616-47DC-AF6F-2D04D17DDE70}"/>
          </ac:spMkLst>
        </pc:spChg>
        <pc:spChg chg="mod">
          <ac:chgData name="William Liebenberg" userId="1c72303f2fccb733" providerId="LiveId" clId="{4D9EE624-8889-4C8C-831F-0D58E84762B4}" dt="2021-02-16T13:42:40.010" v="802" actId="27803"/>
          <ac:spMkLst>
            <pc:docMk/>
            <pc:sldMk cId="2439389994" sldId="1213"/>
            <ac:spMk id="1858" creationId="{7735A762-7A07-4674-9D6B-605D1E9AF56E}"/>
          </ac:spMkLst>
        </pc:spChg>
        <pc:spChg chg="mod">
          <ac:chgData name="William Liebenberg" userId="1c72303f2fccb733" providerId="LiveId" clId="{4D9EE624-8889-4C8C-831F-0D58E84762B4}" dt="2021-02-16T13:42:40.010" v="802" actId="27803"/>
          <ac:spMkLst>
            <pc:docMk/>
            <pc:sldMk cId="2439389994" sldId="1213"/>
            <ac:spMk id="1859" creationId="{8543D5B7-F6D4-40A7-8600-D5E35FCB35A2}"/>
          </ac:spMkLst>
        </pc:spChg>
        <pc:spChg chg="mod">
          <ac:chgData name="William Liebenberg" userId="1c72303f2fccb733" providerId="LiveId" clId="{4D9EE624-8889-4C8C-831F-0D58E84762B4}" dt="2021-02-16T13:42:40.010" v="802" actId="27803"/>
          <ac:spMkLst>
            <pc:docMk/>
            <pc:sldMk cId="2439389994" sldId="1213"/>
            <ac:spMk id="1860" creationId="{58731C97-F5EA-44ED-A232-601E2C4E6A95}"/>
          </ac:spMkLst>
        </pc:spChg>
        <pc:spChg chg="mod">
          <ac:chgData name="William Liebenberg" userId="1c72303f2fccb733" providerId="LiveId" clId="{4D9EE624-8889-4C8C-831F-0D58E84762B4}" dt="2021-02-16T13:42:40.010" v="802" actId="27803"/>
          <ac:spMkLst>
            <pc:docMk/>
            <pc:sldMk cId="2439389994" sldId="1213"/>
            <ac:spMk id="1861" creationId="{67C320A4-0387-45F2-BC6A-DA23E37091A4}"/>
          </ac:spMkLst>
        </pc:spChg>
        <pc:spChg chg="mod">
          <ac:chgData name="William Liebenberg" userId="1c72303f2fccb733" providerId="LiveId" clId="{4D9EE624-8889-4C8C-831F-0D58E84762B4}" dt="2021-02-16T13:42:40.010" v="802" actId="27803"/>
          <ac:spMkLst>
            <pc:docMk/>
            <pc:sldMk cId="2439389994" sldId="1213"/>
            <ac:spMk id="1862" creationId="{02F3B190-B9EB-4A49-8E32-26135CD3D04D}"/>
          </ac:spMkLst>
        </pc:spChg>
        <pc:spChg chg="mod">
          <ac:chgData name="William Liebenberg" userId="1c72303f2fccb733" providerId="LiveId" clId="{4D9EE624-8889-4C8C-831F-0D58E84762B4}" dt="2021-02-16T13:42:40.010" v="802" actId="27803"/>
          <ac:spMkLst>
            <pc:docMk/>
            <pc:sldMk cId="2439389994" sldId="1213"/>
            <ac:spMk id="1863" creationId="{95F7811A-891F-4E3C-9DE2-9D02EB866437}"/>
          </ac:spMkLst>
        </pc:spChg>
        <pc:spChg chg="mod">
          <ac:chgData name="William Liebenberg" userId="1c72303f2fccb733" providerId="LiveId" clId="{4D9EE624-8889-4C8C-831F-0D58E84762B4}" dt="2021-02-16T13:42:40.010" v="802" actId="27803"/>
          <ac:spMkLst>
            <pc:docMk/>
            <pc:sldMk cId="2439389994" sldId="1213"/>
            <ac:spMk id="1864" creationId="{DC643C33-9DB1-4DEB-9611-A33086D0E997}"/>
          </ac:spMkLst>
        </pc:spChg>
        <pc:spChg chg="mod">
          <ac:chgData name="William Liebenberg" userId="1c72303f2fccb733" providerId="LiveId" clId="{4D9EE624-8889-4C8C-831F-0D58E84762B4}" dt="2021-02-16T13:42:40.010" v="802" actId="27803"/>
          <ac:spMkLst>
            <pc:docMk/>
            <pc:sldMk cId="2439389994" sldId="1213"/>
            <ac:spMk id="1865" creationId="{7C74F1EC-BD29-4382-AFDB-39F4DE01621B}"/>
          </ac:spMkLst>
        </pc:spChg>
        <pc:spChg chg="mod">
          <ac:chgData name="William Liebenberg" userId="1c72303f2fccb733" providerId="LiveId" clId="{4D9EE624-8889-4C8C-831F-0D58E84762B4}" dt="2021-02-16T13:42:40.010" v="802" actId="27803"/>
          <ac:spMkLst>
            <pc:docMk/>
            <pc:sldMk cId="2439389994" sldId="1213"/>
            <ac:spMk id="1866" creationId="{DE7F14D1-B552-495D-BDCF-F4EE96C6B2F5}"/>
          </ac:spMkLst>
        </pc:spChg>
        <pc:spChg chg="mod">
          <ac:chgData name="William Liebenberg" userId="1c72303f2fccb733" providerId="LiveId" clId="{4D9EE624-8889-4C8C-831F-0D58E84762B4}" dt="2021-02-16T13:42:40.010" v="802" actId="27803"/>
          <ac:spMkLst>
            <pc:docMk/>
            <pc:sldMk cId="2439389994" sldId="1213"/>
            <ac:spMk id="1867" creationId="{52520BBF-8149-4C35-8A37-7D7D098AE12B}"/>
          </ac:spMkLst>
        </pc:spChg>
        <pc:spChg chg="mod">
          <ac:chgData name="William Liebenberg" userId="1c72303f2fccb733" providerId="LiveId" clId="{4D9EE624-8889-4C8C-831F-0D58E84762B4}" dt="2021-02-16T13:42:40.010" v="802" actId="27803"/>
          <ac:spMkLst>
            <pc:docMk/>
            <pc:sldMk cId="2439389994" sldId="1213"/>
            <ac:spMk id="1868" creationId="{71021366-CFF3-467F-A5A0-2544375B2387}"/>
          </ac:spMkLst>
        </pc:spChg>
        <pc:spChg chg="mod">
          <ac:chgData name="William Liebenberg" userId="1c72303f2fccb733" providerId="LiveId" clId="{4D9EE624-8889-4C8C-831F-0D58E84762B4}" dt="2021-02-16T13:42:40.010" v="802" actId="27803"/>
          <ac:spMkLst>
            <pc:docMk/>
            <pc:sldMk cId="2439389994" sldId="1213"/>
            <ac:spMk id="1869" creationId="{209A9004-E0CC-43E6-A381-BC447DE58A45}"/>
          </ac:spMkLst>
        </pc:spChg>
        <pc:spChg chg="mod">
          <ac:chgData name="William Liebenberg" userId="1c72303f2fccb733" providerId="LiveId" clId="{4D9EE624-8889-4C8C-831F-0D58E84762B4}" dt="2021-02-16T13:42:40.010" v="802" actId="27803"/>
          <ac:spMkLst>
            <pc:docMk/>
            <pc:sldMk cId="2439389994" sldId="1213"/>
            <ac:spMk id="1870" creationId="{135E36D2-27CA-41EB-B849-A92B9B005043}"/>
          </ac:spMkLst>
        </pc:spChg>
        <pc:spChg chg="mod">
          <ac:chgData name="William Liebenberg" userId="1c72303f2fccb733" providerId="LiveId" clId="{4D9EE624-8889-4C8C-831F-0D58E84762B4}" dt="2021-02-16T13:42:40.010" v="802" actId="27803"/>
          <ac:spMkLst>
            <pc:docMk/>
            <pc:sldMk cId="2439389994" sldId="1213"/>
            <ac:spMk id="1871" creationId="{074341C1-EA94-45E3-A43A-EBE63D06CFD1}"/>
          </ac:spMkLst>
        </pc:spChg>
        <pc:spChg chg="mod">
          <ac:chgData name="William Liebenberg" userId="1c72303f2fccb733" providerId="LiveId" clId="{4D9EE624-8889-4C8C-831F-0D58E84762B4}" dt="2021-02-16T13:42:40.010" v="802" actId="27803"/>
          <ac:spMkLst>
            <pc:docMk/>
            <pc:sldMk cId="2439389994" sldId="1213"/>
            <ac:spMk id="1872" creationId="{345429C1-0BE4-4941-8D4B-DDB50BF12CF0}"/>
          </ac:spMkLst>
        </pc:spChg>
        <pc:spChg chg="mod">
          <ac:chgData name="William Liebenberg" userId="1c72303f2fccb733" providerId="LiveId" clId="{4D9EE624-8889-4C8C-831F-0D58E84762B4}" dt="2021-02-16T13:42:40.010" v="802" actId="27803"/>
          <ac:spMkLst>
            <pc:docMk/>
            <pc:sldMk cId="2439389994" sldId="1213"/>
            <ac:spMk id="1873" creationId="{02070F97-83FB-47DD-959E-2705731911C3}"/>
          </ac:spMkLst>
        </pc:spChg>
        <pc:spChg chg="mod">
          <ac:chgData name="William Liebenberg" userId="1c72303f2fccb733" providerId="LiveId" clId="{4D9EE624-8889-4C8C-831F-0D58E84762B4}" dt="2021-02-16T13:42:40.010" v="802" actId="27803"/>
          <ac:spMkLst>
            <pc:docMk/>
            <pc:sldMk cId="2439389994" sldId="1213"/>
            <ac:spMk id="1874" creationId="{E877F46C-54C4-46EB-A09D-6A13FEDCB170}"/>
          </ac:spMkLst>
        </pc:spChg>
        <pc:spChg chg="mod">
          <ac:chgData name="William Liebenberg" userId="1c72303f2fccb733" providerId="LiveId" clId="{4D9EE624-8889-4C8C-831F-0D58E84762B4}" dt="2021-02-16T13:42:40.010" v="802" actId="27803"/>
          <ac:spMkLst>
            <pc:docMk/>
            <pc:sldMk cId="2439389994" sldId="1213"/>
            <ac:spMk id="1875" creationId="{B98CA8D6-BE8F-4827-B85E-F1E3BE25A779}"/>
          </ac:spMkLst>
        </pc:spChg>
        <pc:spChg chg="mod">
          <ac:chgData name="William Liebenberg" userId="1c72303f2fccb733" providerId="LiveId" clId="{4D9EE624-8889-4C8C-831F-0D58E84762B4}" dt="2021-02-16T13:42:40.010" v="802" actId="27803"/>
          <ac:spMkLst>
            <pc:docMk/>
            <pc:sldMk cId="2439389994" sldId="1213"/>
            <ac:spMk id="1876" creationId="{A1C0C555-72E6-475E-87A6-38704FF7EFF3}"/>
          </ac:spMkLst>
        </pc:spChg>
        <pc:spChg chg="mod">
          <ac:chgData name="William Liebenberg" userId="1c72303f2fccb733" providerId="LiveId" clId="{4D9EE624-8889-4C8C-831F-0D58E84762B4}" dt="2021-02-16T13:42:40.010" v="802" actId="27803"/>
          <ac:spMkLst>
            <pc:docMk/>
            <pc:sldMk cId="2439389994" sldId="1213"/>
            <ac:spMk id="1877" creationId="{5D7C49B5-224A-4F8A-9B3B-9CA3E6403065}"/>
          </ac:spMkLst>
        </pc:spChg>
        <pc:spChg chg="mod">
          <ac:chgData name="William Liebenberg" userId="1c72303f2fccb733" providerId="LiveId" clId="{4D9EE624-8889-4C8C-831F-0D58E84762B4}" dt="2021-02-16T13:42:40.010" v="802" actId="27803"/>
          <ac:spMkLst>
            <pc:docMk/>
            <pc:sldMk cId="2439389994" sldId="1213"/>
            <ac:spMk id="1878" creationId="{191B1199-C908-4521-BA08-F7FD5B339EBB}"/>
          </ac:spMkLst>
        </pc:spChg>
        <pc:spChg chg="mod">
          <ac:chgData name="William Liebenberg" userId="1c72303f2fccb733" providerId="LiveId" clId="{4D9EE624-8889-4C8C-831F-0D58E84762B4}" dt="2021-02-16T13:42:40.010" v="802" actId="27803"/>
          <ac:spMkLst>
            <pc:docMk/>
            <pc:sldMk cId="2439389994" sldId="1213"/>
            <ac:spMk id="1879" creationId="{0E6DEEC0-4B3B-491B-A8F9-D038F0461C2C}"/>
          </ac:spMkLst>
        </pc:spChg>
        <pc:spChg chg="mod">
          <ac:chgData name="William Liebenberg" userId="1c72303f2fccb733" providerId="LiveId" clId="{4D9EE624-8889-4C8C-831F-0D58E84762B4}" dt="2021-02-16T13:42:40.010" v="802" actId="27803"/>
          <ac:spMkLst>
            <pc:docMk/>
            <pc:sldMk cId="2439389994" sldId="1213"/>
            <ac:spMk id="1880" creationId="{7141ED8B-720A-49B5-952B-04FD07978AC7}"/>
          </ac:spMkLst>
        </pc:spChg>
        <pc:spChg chg="mod">
          <ac:chgData name="William Liebenberg" userId="1c72303f2fccb733" providerId="LiveId" clId="{4D9EE624-8889-4C8C-831F-0D58E84762B4}" dt="2021-02-16T13:42:40.010" v="802" actId="27803"/>
          <ac:spMkLst>
            <pc:docMk/>
            <pc:sldMk cId="2439389994" sldId="1213"/>
            <ac:spMk id="1881" creationId="{D45B665B-28E9-4F47-AE70-6BED09790B89}"/>
          </ac:spMkLst>
        </pc:spChg>
        <pc:spChg chg="mod">
          <ac:chgData name="William Liebenberg" userId="1c72303f2fccb733" providerId="LiveId" clId="{4D9EE624-8889-4C8C-831F-0D58E84762B4}" dt="2021-02-16T13:42:40.010" v="802" actId="27803"/>
          <ac:spMkLst>
            <pc:docMk/>
            <pc:sldMk cId="2439389994" sldId="1213"/>
            <ac:spMk id="1882" creationId="{5E16B63A-4AB0-43EF-AC3E-07E86EA4FFA8}"/>
          </ac:spMkLst>
        </pc:spChg>
        <pc:spChg chg="mod">
          <ac:chgData name="William Liebenberg" userId="1c72303f2fccb733" providerId="LiveId" clId="{4D9EE624-8889-4C8C-831F-0D58E84762B4}" dt="2021-02-16T13:42:40.010" v="802" actId="27803"/>
          <ac:spMkLst>
            <pc:docMk/>
            <pc:sldMk cId="2439389994" sldId="1213"/>
            <ac:spMk id="1883" creationId="{2B6EF2AB-9E0F-4793-B684-A5D41CC325EA}"/>
          </ac:spMkLst>
        </pc:spChg>
        <pc:spChg chg="mod">
          <ac:chgData name="William Liebenberg" userId="1c72303f2fccb733" providerId="LiveId" clId="{4D9EE624-8889-4C8C-831F-0D58E84762B4}" dt="2021-02-16T13:42:40.010" v="802" actId="27803"/>
          <ac:spMkLst>
            <pc:docMk/>
            <pc:sldMk cId="2439389994" sldId="1213"/>
            <ac:spMk id="1884" creationId="{49E8EE16-7027-4E7B-B3F3-5DB7262951BA}"/>
          </ac:spMkLst>
        </pc:spChg>
        <pc:spChg chg="mod">
          <ac:chgData name="William Liebenberg" userId="1c72303f2fccb733" providerId="LiveId" clId="{4D9EE624-8889-4C8C-831F-0D58E84762B4}" dt="2021-02-16T13:42:40.010" v="802" actId="27803"/>
          <ac:spMkLst>
            <pc:docMk/>
            <pc:sldMk cId="2439389994" sldId="1213"/>
            <ac:spMk id="1885" creationId="{E586ACF3-F630-4D19-82DB-39238D6BB47A}"/>
          </ac:spMkLst>
        </pc:spChg>
        <pc:spChg chg="mod">
          <ac:chgData name="William Liebenberg" userId="1c72303f2fccb733" providerId="LiveId" clId="{4D9EE624-8889-4C8C-831F-0D58E84762B4}" dt="2021-02-16T13:42:40.010" v="802" actId="27803"/>
          <ac:spMkLst>
            <pc:docMk/>
            <pc:sldMk cId="2439389994" sldId="1213"/>
            <ac:spMk id="1886" creationId="{0A952887-B987-4AEE-8954-4A704BC3FCE1}"/>
          </ac:spMkLst>
        </pc:spChg>
        <pc:spChg chg="mod">
          <ac:chgData name="William Liebenberg" userId="1c72303f2fccb733" providerId="LiveId" clId="{4D9EE624-8889-4C8C-831F-0D58E84762B4}" dt="2021-02-16T13:42:40.010" v="802" actId="27803"/>
          <ac:spMkLst>
            <pc:docMk/>
            <pc:sldMk cId="2439389994" sldId="1213"/>
            <ac:spMk id="1887" creationId="{CB5FC091-176A-4538-AE48-DC7D1A187983}"/>
          </ac:spMkLst>
        </pc:spChg>
        <pc:spChg chg="mod">
          <ac:chgData name="William Liebenberg" userId="1c72303f2fccb733" providerId="LiveId" clId="{4D9EE624-8889-4C8C-831F-0D58E84762B4}" dt="2021-02-16T13:42:40.010" v="802" actId="27803"/>
          <ac:spMkLst>
            <pc:docMk/>
            <pc:sldMk cId="2439389994" sldId="1213"/>
            <ac:spMk id="1888" creationId="{87723768-B3AA-4F12-8272-6404D83416B0}"/>
          </ac:spMkLst>
        </pc:spChg>
        <pc:spChg chg="mod">
          <ac:chgData name="William Liebenberg" userId="1c72303f2fccb733" providerId="LiveId" clId="{4D9EE624-8889-4C8C-831F-0D58E84762B4}" dt="2021-02-16T13:42:40.010" v="802" actId="27803"/>
          <ac:spMkLst>
            <pc:docMk/>
            <pc:sldMk cId="2439389994" sldId="1213"/>
            <ac:spMk id="1889" creationId="{8377C8E4-273C-45F4-9FFA-867D9485E1DB}"/>
          </ac:spMkLst>
        </pc:spChg>
        <pc:spChg chg="mod">
          <ac:chgData name="William Liebenberg" userId="1c72303f2fccb733" providerId="LiveId" clId="{4D9EE624-8889-4C8C-831F-0D58E84762B4}" dt="2021-02-16T13:42:40.010" v="802" actId="27803"/>
          <ac:spMkLst>
            <pc:docMk/>
            <pc:sldMk cId="2439389994" sldId="1213"/>
            <ac:spMk id="1890" creationId="{F7D325C3-A0B6-4B87-BA6A-29CB908D7DDF}"/>
          </ac:spMkLst>
        </pc:spChg>
        <pc:spChg chg="mod">
          <ac:chgData name="William Liebenberg" userId="1c72303f2fccb733" providerId="LiveId" clId="{4D9EE624-8889-4C8C-831F-0D58E84762B4}" dt="2021-02-16T13:42:40.010" v="802" actId="27803"/>
          <ac:spMkLst>
            <pc:docMk/>
            <pc:sldMk cId="2439389994" sldId="1213"/>
            <ac:spMk id="1891" creationId="{FE0DEF07-1757-4491-A119-4CAB3910B89F}"/>
          </ac:spMkLst>
        </pc:spChg>
        <pc:spChg chg="mod">
          <ac:chgData name="William Liebenberg" userId="1c72303f2fccb733" providerId="LiveId" clId="{4D9EE624-8889-4C8C-831F-0D58E84762B4}" dt="2021-02-16T13:42:40.010" v="802" actId="27803"/>
          <ac:spMkLst>
            <pc:docMk/>
            <pc:sldMk cId="2439389994" sldId="1213"/>
            <ac:spMk id="1892" creationId="{3D84FB39-FD4C-4C45-9D05-1EDD0FD2148F}"/>
          </ac:spMkLst>
        </pc:spChg>
        <pc:spChg chg="mod">
          <ac:chgData name="William Liebenberg" userId="1c72303f2fccb733" providerId="LiveId" clId="{4D9EE624-8889-4C8C-831F-0D58E84762B4}" dt="2021-02-16T13:42:40.010" v="802" actId="27803"/>
          <ac:spMkLst>
            <pc:docMk/>
            <pc:sldMk cId="2439389994" sldId="1213"/>
            <ac:spMk id="1893" creationId="{9B143BA9-E90E-4E2C-9EDA-13FEA1ED8E8E}"/>
          </ac:spMkLst>
        </pc:spChg>
        <pc:spChg chg="mod">
          <ac:chgData name="William Liebenberg" userId="1c72303f2fccb733" providerId="LiveId" clId="{4D9EE624-8889-4C8C-831F-0D58E84762B4}" dt="2021-02-16T13:42:40.010" v="802" actId="27803"/>
          <ac:spMkLst>
            <pc:docMk/>
            <pc:sldMk cId="2439389994" sldId="1213"/>
            <ac:spMk id="1894" creationId="{09523068-9D1E-44C3-8EA4-EEBCF34DCCE8}"/>
          </ac:spMkLst>
        </pc:spChg>
        <pc:spChg chg="mod">
          <ac:chgData name="William Liebenberg" userId="1c72303f2fccb733" providerId="LiveId" clId="{4D9EE624-8889-4C8C-831F-0D58E84762B4}" dt="2021-02-16T13:42:40.010" v="802" actId="27803"/>
          <ac:spMkLst>
            <pc:docMk/>
            <pc:sldMk cId="2439389994" sldId="1213"/>
            <ac:spMk id="1895" creationId="{FFC18FB4-5362-4C7B-B876-4A811BE723CB}"/>
          </ac:spMkLst>
        </pc:spChg>
        <pc:spChg chg="mod">
          <ac:chgData name="William Liebenberg" userId="1c72303f2fccb733" providerId="LiveId" clId="{4D9EE624-8889-4C8C-831F-0D58E84762B4}" dt="2021-02-16T13:42:40.010" v="802" actId="27803"/>
          <ac:spMkLst>
            <pc:docMk/>
            <pc:sldMk cId="2439389994" sldId="1213"/>
            <ac:spMk id="1896" creationId="{625C1629-3A29-469C-A5C9-D0D213955D05}"/>
          </ac:spMkLst>
        </pc:spChg>
        <pc:spChg chg="mod">
          <ac:chgData name="William Liebenberg" userId="1c72303f2fccb733" providerId="LiveId" clId="{4D9EE624-8889-4C8C-831F-0D58E84762B4}" dt="2021-02-16T13:42:40.010" v="802" actId="27803"/>
          <ac:spMkLst>
            <pc:docMk/>
            <pc:sldMk cId="2439389994" sldId="1213"/>
            <ac:spMk id="1897" creationId="{23AF3002-3AFA-48FB-A0CF-D7808EAEB513}"/>
          </ac:spMkLst>
        </pc:spChg>
        <pc:spChg chg="mod">
          <ac:chgData name="William Liebenberg" userId="1c72303f2fccb733" providerId="LiveId" clId="{4D9EE624-8889-4C8C-831F-0D58E84762B4}" dt="2021-02-16T13:42:40.010" v="802" actId="27803"/>
          <ac:spMkLst>
            <pc:docMk/>
            <pc:sldMk cId="2439389994" sldId="1213"/>
            <ac:spMk id="1898" creationId="{E09251DB-4297-4371-9481-1891468EFE12}"/>
          </ac:spMkLst>
        </pc:spChg>
        <pc:spChg chg="mod">
          <ac:chgData name="William Liebenberg" userId="1c72303f2fccb733" providerId="LiveId" clId="{4D9EE624-8889-4C8C-831F-0D58E84762B4}" dt="2021-02-16T13:42:40.010" v="802" actId="27803"/>
          <ac:spMkLst>
            <pc:docMk/>
            <pc:sldMk cId="2439389994" sldId="1213"/>
            <ac:spMk id="1899" creationId="{1557894C-8E93-4D15-A366-0C954AAB69CA}"/>
          </ac:spMkLst>
        </pc:spChg>
        <pc:spChg chg="mod">
          <ac:chgData name="William Liebenberg" userId="1c72303f2fccb733" providerId="LiveId" clId="{4D9EE624-8889-4C8C-831F-0D58E84762B4}" dt="2021-02-16T13:42:40.010" v="802" actId="27803"/>
          <ac:spMkLst>
            <pc:docMk/>
            <pc:sldMk cId="2439389994" sldId="1213"/>
            <ac:spMk id="1900" creationId="{3BF32980-F14B-47A1-AAAC-974A17DD3A5C}"/>
          </ac:spMkLst>
        </pc:spChg>
        <pc:spChg chg="mod">
          <ac:chgData name="William Liebenberg" userId="1c72303f2fccb733" providerId="LiveId" clId="{4D9EE624-8889-4C8C-831F-0D58E84762B4}" dt="2021-02-16T13:42:40.010" v="802" actId="27803"/>
          <ac:spMkLst>
            <pc:docMk/>
            <pc:sldMk cId="2439389994" sldId="1213"/>
            <ac:spMk id="1901" creationId="{06FD9CAE-1C72-488D-9599-13EFABEBFB3D}"/>
          </ac:spMkLst>
        </pc:spChg>
        <pc:spChg chg="mod">
          <ac:chgData name="William Liebenberg" userId="1c72303f2fccb733" providerId="LiveId" clId="{4D9EE624-8889-4C8C-831F-0D58E84762B4}" dt="2021-02-16T13:42:40.010" v="802" actId="27803"/>
          <ac:spMkLst>
            <pc:docMk/>
            <pc:sldMk cId="2439389994" sldId="1213"/>
            <ac:spMk id="1902" creationId="{3CE662E1-0C42-4ED3-ACB3-11C732C7E85E}"/>
          </ac:spMkLst>
        </pc:spChg>
        <pc:spChg chg="mod">
          <ac:chgData name="William Liebenberg" userId="1c72303f2fccb733" providerId="LiveId" clId="{4D9EE624-8889-4C8C-831F-0D58E84762B4}" dt="2021-02-16T13:42:40.010" v="802" actId="27803"/>
          <ac:spMkLst>
            <pc:docMk/>
            <pc:sldMk cId="2439389994" sldId="1213"/>
            <ac:spMk id="1903" creationId="{6DCE6832-2127-42E1-BF99-C63BE1FD4260}"/>
          </ac:spMkLst>
        </pc:spChg>
        <pc:spChg chg="mod">
          <ac:chgData name="William Liebenberg" userId="1c72303f2fccb733" providerId="LiveId" clId="{4D9EE624-8889-4C8C-831F-0D58E84762B4}" dt="2021-02-16T13:42:40.010" v="802" actId="27803"/>
          <ac:spMkLst>
            <pc:docMk/>
            <pc:sldMk cId="2439389994" sldId="1213"/>
            <ac:spMk id="1904" creationId="{ABFCE121-AAD1-42D3-BB87-4C71E17CE885}"/>
          </ac:spMkLst>
        </pc:spChg>
        <pc:spChg chg="mod">
          <ac:chgData name="William Liebenberg" userId="1c72303f2fccb733" providerId="LiveId" clId="{4D9EE624-8889-4C8C-831F-0D58E84762B4}" dt="2021-02-16T13:42:40.010" v="802" actId="27803"/>
          <ac:spMkLst>
            <pc:docMk/>
            <pc:sldMk cId="2439389994" sldId="1213"/>
            <ac:spMk id="1905" creationId="{90ECCB5D-498B-4E88-91C3-05B4B1EC25F2}"/>
          </ac:spMkLst>
        </pc:spChg>
        <pc:spChg chg="mod">
          <ac:chgData name="William Liebenberg" userId="1c72303f2fccb733" providerId="LiveId" clId="{4D9EE624-8889-4C8C-831F-0D58E84762B4}" dt="2021-02-16T13:42:40.010" v="802" actId="27803"/>
          <ac:spMkLst>
            <pc:docMk/>
            <pc:sldMk cId="2439389994" sldId="1213"/>
            <ac:spMk id="1906" creationId="{6B9DFF38-245D-47B8-AFD9-8B92D791EB20}"/>
          </ac:spMkLst>
        </pc:spChg>
        <pc:spChg chg="mod">
          <ac:chgData name="William Liebenberg" userId="1c72303f2fccb733" providerId="LiveId" clId="{4D9EE624-8889-4C8C-831F-0D58E84762B4}" dt="2021-02-16T13:42:40.010" v="802" actId="27803"/>
          <ac:spMkLst>
            <pc:docMk/>
            <pc:sldMk cId="2439389994" sldId="1213"/>
            <ac:spMk id="1907" creationId="{C4067105-CA24-40C7-8420-751752324E2D}"/>
          </ac:spMkLst>
        </pc:spChg>
        <pc:spChg chg="mod">
          <ac:chgData name="William Liebenberg" userId="1c72303f2fccb733" providerId="LiveId" clId="{4D9EE624-8889-4C8C-831F-0D58E84762B4}" dt="2021-02-16T13:42:40.010" v="802" actId="27803"/>
          <ac:spMkLst>
            <pc:docMk/>
            <pc:sldMk cId="2439389994" sldId="1213"/>
            <ac:spMk id="1908" creationId="{6A690157-78DB-4F08-9541-697D32EEE3D2}"/>
          </ac:spMkLst>
        </pc:spChg>
        <pc:spChg chg="mod">
          <ac:chgData name="William Liebenberg" userId="1c72303f2fccb733" providerId="LiveId" clId="{4D9EE624-8889-4C8C-831F-0D58E84762B4}" dt="2021-02-16T13:42:40.010" v="802" actId="27803"/>
          <ac:spMkLst>
            <pc:docMk/>
            <pc:sldMk cId="2439389994" sldId="1213"/>
            <ac:spMk id="1909" creationId="{B96BA96F-8AF1-4EC1-94A3-C4F2894FD805}"/>
          </ac:spMkLst>
        </pc:spChg>
        <pc:spChg chg="mod">
          <ac:chgData name="William Liebenberg" userId="1c72303f2fccb733" providerId="LiveId" clId="{4D9EE624-8889-4C8C-831F-0D58E84762B4}" dt="2021-02-16T13:42:40.010" v="802" actId="27803"/>
          <ac:spMkLst>
            <pc:docMk/>
            <pc:sldMk cId="2439389994" sldId="1213"/>
            <ac:spMk id="1910" creationId="{914CF185-5FBA-4350-995E-CE3C0BF7E368}"/>
          </ac:spMkLst>
        </pc:spChg>
        <pc:spChg chg="mod">
          <ac:chgData name="William Liebenberg" userId="1c72303f2fccb733" providerId="LiveId" clId="{4D9EE624-8889-4C8C-831F-0D58E84762B4}" dt="2021-02-16T13:42:40.010" v="802" actId="27803"/>
          <ac:spMkLst>
            <pc:docMk/>
            <pc:sldMk cId="2439389994" sldId="1213"/>
            <ac:spMk id="1911" creationId="{3D3A421E-AE7E-4D78-A6AB-BE741DFF0917}"/>
          </ac:spMkLst>
        </pc:spChg>
        <pc:spChg chg="mod">
          <ac:chgData name="William Liebenberg" userId="1c72303f2fccb733" providerId="LiveId" clId="{4D9EE624-8889-4C8C-831F-0D58E84762B4}" dt="2021-02-16T13:42:40.010" v="802" actId="27803"/>
          <ac:spMkLst>
            <pc:docMk/>
            <pc:sldMk cId="2439389994" sldId="1213"/>
            <ac:spMk id="1912" creationId="{4A9208B6-8FBB-4C99-A1D0-B7EC3A506E37}"/>
          </ac:spMkLst>
        </pc:spChg>
        <pc:spChg chg="mod">
          <ac:chgData name="William Liebenberg" userId="1c72303f2fccb733" providerId="LiveId" clId="{4D9EE624-8889-4C8C-831F-0D58E84762B4}" dt="2021-02-16T13:42:40.010" v="802" actId="27803"/>
          <ac:spMkLst>
            <pc:docMk/>
            <pc:sldMk cId="2439389994" sldId="1213"/>
            <ac:spMk id="1913" creationId="{1EC0D446-BB76-49D2-91BF-D2D3D922BC44}"/>
          </ac:spMkLst>
        </pc:spChg>
        <pc:spChg chg="mod">
          <ac:chgData name="William Liebenberg" userId="1c72303f2fccb733" providerId="LiveId" clId="{4D9EE624-8889-4C8C-831F-0D58E84762B4}" dt="2021-02-16T13:42:40.010" v="802" actId="27803"/>
          <ac:spMkLst>
            <pc:docMk/>
            <pc:sldMk cId="2439389994" sldId="1213"/>
            <ac:spMk id="1914" creationId="{9874CBD8-B447-4DC4-8E6C-BE2EFB8B7F40}"/>
          </ac:spMkLst>
        </pc:spChg>
        <pc:spChg chg="mod">
          <ac:chgData name="William Liebenberg" userId="1c72303f2fccb733" providerId="LiveId" clId="{4D9EE624-8889-4C8C-831F-0D58E84762B4}" dt="2021-02-16T13:42:40.010" v="802" actId="27803"/>
          <ac:spMkLst>
            <pc:docMk/>
            <pc:sldMk cId="2439389994" sldId="1213"/>
            <ac:spMk id="1915" creationId="{8D23104D-3DE2-42EA-9558-E5DFC8E222AF}"/>
          </ac:spMkLst>
        </pc:spChg>
        <pc:spChg chg="mod">
          <ac:chgData name="William Liebenberg" userId="1c72303f2fccb733" providerId="LiveId" clId="{4D9EE624-8889-4C8C-831F-0D58E84762B4}" dt="2021-02-16T13:42:40.010" v="802" actId="27803"/>
          <ac:spMkLst>
            <pc:docMk/>
            <pc:sldMk cId="2439389994" sldId="1213"/>
            <ac:spMk id="1916" creationId="{5C4F32A6-40DD-4CC6-B3AF-6F308034E67E}"/>
          </ac:spMkLst>
        </pc:spChg>
        <pc:spChg chg="mod">
          <ac:chgData name="William Liebenberg" userId="1c72303f2fccb733" providerId="LiveId" clId="{4D9EE624-8889-4C8C-831F-0D58E84762B4}" dt="2021-02-16T13:42:40.010" v="802" actId="27803"/>
          <ac:spMkLst>
            <pc:docMk/>
            <pc:sldMk cId="2439389994" sldId="1213"/>
            <ac:spMk id="1917" creationId="{61791D09-EEE0-48B4-802C-41C28F19E45C}"/>
          </ac:spMkLst>
        </pc:spChg>
        <pc:spChg chg="mod">
          <ac:chgData name="William Liebenberg" userId="1c72303f2fccb733" providerId="LiveId" clId="{4D9EE624-8889-4C8C-831F-0D58E84762B4}" dt="2021-02-16T13:42:40.010" v="802" actId="27803"/>
          <ac:spMkLst>
            <pc:docMk/>
            <pc:sldMk cId="2439389994" sldId="1213"/>
            <ac:spMk id="1918" creationId="{D376BFB5-6304-41B9-9DA2-EAAE7DD5BA88}"/>
          </ac:spMkLst>
        </pc:spChg>
        <pc:spChg chg="mod">
          <ac:chgData name="William Liebenberg" userId="1c72303f2fccb733" providerId="LiveId" clId="{4D9EE624-8889-4C8C-831F-0D58E84762B4}" dt="2021-02-16T13:42:40.010" v="802" actId="27803"/>
          <ac:spMkLst>
            <pc:docMk/>
            <pc:sldMk cId="2439389994" sldId="1213"/>
            <ac:spMk id="1919" creationId="{B76E1A88-3A43-4048-BD2E-1D7048962E57}"/>
          </ac:spMkLst>
        </pc:spChg>
        <pc:spChg chg="mod">
          <ac:chgData name="William Liebenberg" userId="1c72303f2fccb733" providerId="LiveId" clId="{4D9EE624-8889-4C8C-831F-0D58E84762B4}" dt="2021-02-16T13:42:40.010" v="802" actId="27803"/>
          <ac:spMkLst>
            <pc:docMk/>
            <pc:sldMk cId="2439389994" sldId="1213"/>
            <ac:spMk id="1920" creationId="{A8F33BAF-B78C-473B-AF00-B3F176B96EF7}"/>
          </ac:spMkLst>
        </pc:spChg>
        <pc:spChg chg="mod">
          <ac:chgData name="William Liebenberg" userId="1c72303f2fccb733" providerId="LiveId" clId="{4D9EE624-8889-4C8C-831F-0D58E84762B4}" dt="2021-02-16T13:42:40.010" v="802" actId="27803"/>
          <ac:spMkLst>
            <pc:docMk/>
            <pc:sldMk cId="2439389994" sldId="1213"/>
            <ac:spMk id="1921" creationId="{E6593009-69A9-4F49-87C8-4B5A3642481C}"/>
          </ac:spMkLst>
        </pc:spChg>
        <pc:spChg chg="mod">
          <ac:chgData name="William Liebenberg" userId="1c72303f2fccb733" providerId="LiveId" clId="{4D9EE624-8889-4C8C-831F-0D58E84762B4}" dt="2021-02-16T13:42:40.010" v="802" actId="27803"/>
          <ac:spMkLst>
            <pc:docMk/>
            <pc:sldMk cId="2439389994" sldId="1213"/>
            <ac:spMk id="1922" creationId="{22B32DBC-C202-4F98-BAA7-8CC084BB8A97}"/>
          </ac:spMkLst>
        </pc:spChg>
        <pc:spChg chg="mod">
          <ac:chgData name="William Liebenberg" userId="1c72303f2fccb733" providerId="LiveId" clId="{4D9EE624-8889-4C8C-831F-0D58E84762B4}" dt="2021-02-16T13:42:40.010" v="802" actId="27803"/>
          <ac:spMkLst>
            <pc:docMk/>
            <pc:sldMk cId="2439389994" sldId="1213"/>
            <ac:spMk id="1923" creationId="{40A4CC1A-2ED8-4025-AA29-C05AE304CBBB}"/>
          </ac:spMkLst>
        </pc:spChg>
        <pc:spChg chg="mod">
          <ac:chgData name="William Liebenberg" userId="1c72303f2fccb733" providerId="LiveId" clId="{4D9EE624-8889-4C8C-831F-0D58E84762B4}" dt="2021-02-16T13:42:40.010" v="802" actId="27803"/>
          <ac:spMkLst>
            <pc:docMk/>
            <pc:sldMk cId="2439389994" sldId="1213"/>
            <ac:spMk id="1924" creationId="{A85B8487-594B-46AA-BDDB-E78E4A484874}"/>
          </ac:spMkLst>
        </pc:spChg>
        <pc:spChg chg="mod">
          <ac:chgData name="William Liebenberg" userId="1c72303f2fccb733" providerId="LiveId" clId="{4D9EE624-8889-4C8C-831F-0D58E84762B4}" dt="2021-02-16T13:42:40.010" v="802" actId="27803"/>
          <ac:spMkLst>
            <pc:docMk/>
            <pc:sldMk cId="2439389994" sldId="1213"/>
            <ac:spMk id="1925" creationId="{0D018706-59F5-471D-B6D0-24741EDE0808}"/>
          </ac:spMkLst>
        </pc:spChg>
        <pc:spChg chg="mod">
          <ac:chgData name="William Liebenberg" userId="1c72303f2fccb733" providerId="LiveId" clId="{4D9EE624-8889-4C8C-831F-0D58E84762B4}" dt="2021-02-16T13:42:40.010" v="802" actId="27803"/>
          <ac:spMkLst>
            <pc:docMk/>
            <pc:sldMk cId="2439389994" sldId="1213"/>
            <ac:spMk id="1926" creationId="{72B81CCC-37CA-462F-A699-DDDDC2616CA3}"/>
          </ac:spMkLst>
        </pc:spChg>
        <pc:spChg chg="mod">
          <ac:chgData name="William Liebenberg" userId="1c72303f2fccb733" providerId="LiveId" clId="{4D9EE624-8889-4C8C-831F-0D58E84762B4}" dt="2021-02-16T13:42:40.010" v="802" actId="27803"/>
          <ac:spMkLst>
            <pc:docMk/>
            <pc:sldMk cId="2439389994" sldId="1213"/>
            <ac:spMk id="1927" creationId="{3009DF53-7D0C-4BF7-913A-4EA514DBCDB4}"/>
          </ac:spMkLst>
        </pc:spChg>
        <pc:spChg chg="mod">
          <ac:chgData name="William Liebenberg" userId="1c72303f2fccb733" providerId="LiveId" clId="{4D9EE624-8889-4C8C-831F-0D58E84762B4}" dt="2021-02-16T13:42:40.010" v="802" actId="27803"/>
          <ac:spMkLst>
            <pc:docMk/>
            <pc:sldMk cId="2439389994" sldId="1213"/>
            <ac:spMk id="1928" creationId="{21D6B8E7-C2C0-45A5-A4D3-8EEF4B9AAAC4}"/>
          </ac:spMkLst>
        </pc:spChg>
        <pc:spChg chg="mod">
          <ac:chgData name="William Liebenberg" userId="1c72303f2fccb733" providerId="LiveId" clId="{4D9EE624-8889-4C8C-831F-0D58E84762B4}" dt="2021-02-16T13:42:40.010" v="802" actId="27803"/>
          <ac:spMkLst>
            <pc:docMk/>
            <pc:sldMk cId="2439389994" sldId="1213"/>
            <ac:spMk id="1929" creationId="{A74F40C9-6342-4629-8F86-02896EB08990}"/>
          </ac:spMkLst>
        </pc:spChg>
        <pc:spChg chg="mod">
          <ac:chgData name="William Liebenberg" userId="1c72303f2fccb733" providerId="LiveId" clId="{4D9EE624-8889-4C8C-831F-0D58E84762B4}" dt="2021-02-16T13:42:40.010" v="802" actId="27803"/>
          <ac:spMkLst>
            <pc:docMk/>
            <pc:sldMk cId="2439389994" sldId="1213"/>
            <ac:spMk id="1930" creationId="{BBB7C190-9BE0-4B08-9C3F-D62634BEF7A1}"/>
          </ac:spMkLst>
        </pc:spChg>
        <pc:spChg chg="mod">
          <ac:chgData name="William Liebenberg" userId="1c72303f2fccb733" providerId="LiveId" clId="{4D9EE624-8889-4C8C-831F-0D58E84762B4}" dt="2021-02-16T13:42:40.010" v="802" actId="27803"/>
          <ac:spMkLst>
            <pc:docMk/>
            <pc:sldMk cId="2439389994" sldId="1213"/>
            <ac:spMk id="1931" creationId="{343C3ADC-9296-4AAF-A9FF-55738B75C3B9}"/>
          </ac:spMkLst>
        </pc:spChg>
        <pc:spChg chg="mod">
          <ac:chgData name="William Liebenberg" userId="1c72303f2fccb733" providerId="LiveId" clId="{4D9EE624-8889-4C8C-831F-0D58E84762B4}" dt="2021-02-16T13:42:40.010" v="802" actId="27803"/>
          <ac:spMkLst>
            <pc:docMk/>
            <pc:sldMk cId="2439389994" sldId="1213"/>
            <ac:spMk id="1932" creationId="{F35774D8-607C-4A28-873F-1668DF0A5485}"/>
          </ac:spMkLst>
        </pc:spChg>
        <pc:spChg chg="mod">
          <ac:chgData name="William Liebenberg" userId="1c72303f2fccb733" providerId="LiveId" clId="{4D9EE624-8889-4C8C-831F-0D58E84762B4}" dt="2021-02-16T13:42:40.010" v="802" actId="27803"/>
          <ac:spMkLst>
            <pc:docMk/>
            <pc:sldMk cId="2439389994" sldId="1213"/>
            <ac:spMk id="1933" creationId="{1FAD5DF3-C08C-49DB-98EF-D0C83DD526A0}"/>
          </ac:spMkLst>
        </pc:spChg>
        <pc:spChg chg="mod">
          <ac:chgData name="William Liebenberg" userId="1c72303f2fccb733" providerId="LiveId" clId="{4D9EE624-8889-4C8C-831F-0D58E84762B4}" dt="2021-02-16T13:42:40.010" v="802" actId="27803"/>
          <ac:spMkLst>
            <pc:docMk/>
            <pc:sldMk cId="2439389994" sldId="1213"/>
            <ac:spMk id="1934" creationId="{AA8BC5C8-8CA0-4955-8FB5-349110688A99}"/>
          </ac:spMkLst>
        </pc:spChg>
        <pc:spChg chg="mod">
          <ac:chgData name="William Liebenberg" userId="1c72303f2fccb733" providerId="LiveId" clId="{4D9EE624-8889-4C8C-831F-0D58E84762B4}" dt="2021-02-16T13:42:40.010" v="802" actId="27803"/>
          <ac:spMkLst>
            <pc:docMk/>
            <pc:sldMk cId="2439389994" sldId="1213"/>
            <ac:spMk id="1935" creationId="{4AD25EC7-CD22-4AFB-98CB-8603A7C2895F}"/>
          </ac:spMkLst>
        </pc:spChg>
        <pc:spChg chg="mod">
          <ac:chgData name="William Liebenberg" userId="1c72303f2fccb733" providerId="LiveId" clId="{4D9EE624-8889-4C8C-831F-0D58E84762B4}" dt="2021-02-16T13:42:40.010" v="802" actId="27803"/>
          <ac:spMkLst>
            <pc:docMk/>
            <pc:sldMk cId="2439389994" sldId="1213"/>
            <ac:spMk id="1936" creationId="{2848E583-175F-4BAE-A0AC-56884F21AD1C}"/>
          </ac:spMkLst>
        </pc:spChg>
        <pc:spChg chg="mod">
          <ac:chgData name="William Liebenberg" userId="1c72303f2fccb733" providerId="LiveId" clId="{4D9EE624-8889-4C8C-831F-0D58E84762B4}" dt="2021-02-16T13:42:40.010" v="802" actId="27803"/>
          <ac:spMkLst>
            <pc:docMk/>
            <pc:sldMk cId="2439389994" sldId="1213"/>
            <ac:spMk id="1937" creationId="{79AFF3A3-0E7A-40C3-A020-CB07C2D0E72E}"/>
          </ac:spMkLst>
        </pc:spChg>
        <pc:spChg chg="mod">
          <ac:chgData name="William Liebenberg" userId="1c72303f2fccb733" providerId="LiveId" clId="{4D9EE624-8889-4C8C-831F-0D58E84762B4}" dt="2021-02-16T13:42:40.010" v="802" actId="27803"/>
          <ac:spMkLst>
            <pc:docMk/>
            <pc:sldMk cId="2439389994" sldId="1213"/>
            <ac:spMk id="1938" creationId="{32884D1F-931E-4876-88C8-0E75DE984FFB}"/>
          </ac:spMkLst>
        </pc:spChg>
        <pc:spChg chg="mod">
          <ac:chgData name="William Liebenberg" userId="1c72303f2fccb733" providerId="LiveId" clId="{4D9EE624-8889-4C8C-831F-0D58E84762B4}" dt="2021-02-16T13:42:40.010" v="802" actId="27803"/>
          <ac:spMkLst>
            <pc:docMk/>
            <pc:sldMk cId="2439389994" sldId="1213"/>
            <ac:spMk id="1939" creationId="{47BEAE10-0BB1-4803-97E1-DDE0D6CA4082}"/>
          </ac:spMkLst>
        </pc:spChg>
        <pc:spChg chg="mod">
          <ac:chgData name="William Liebenberg" userId="1c72303f2fccb733" providerId="LiveId" clId="{4D9EE624-8889-4C8C-831F-0D58E84762B4}" dt="2021-02-16T13:42:40.010" v="802" actId="27803"/>
          <ac:spMkLst>
            <pc:docMk/>
            <pc:sldMk cId="2439389994" sldId="1213"/>
            <ac:spMk id="1940" creationId="{30317614-BA76-48C0-AA22-E456A328AE1F}"/>
          </ac:spMkLst>
        </pc:spChg>
        <pc:spChg chg="mod">
          <ac:chgData name="William Liebenberg" userId="1c72303f2fccb733" providerId="LiveId" clId="{4D9EE624-8889-4C8C-831F-0D58E84762B4}" dt="2021-02-16T13:42:40.010" v="802" actId="27803"/>
          <ac:spMkLst>
            <pc:docMk/>
            <pc:sldMk cId="2439389994" sldId="1213"/>
            <ac:spMk id="1941" creationId="{FE662D60-DEDD-4D0F-B765-4727460B2FE5}"/>
          </ac:spMkLst>
        </pc:spChg>
        <pc:spChg chg="mod">
          <ac:chgData name="William Liebenberg" userId="1c72303f2fccb733" providerId="LiveId" clId="{4D9EE624-8889-4C8C-831F-0D58E84762B4}" dt="2021-02-16T13:42:40.010" v="802" actId="27803"/>
          <ac:spMkLst>
            <pc:docMk/>
            <pc:sldMk cId="2439389994" sldId="1213"/>
            <ac:spMk id="1942" creationId="{39305708-8434-409E-80D5-AEA01B914FE4}"/>
          </ac:spMkLst>
        </pc:spChg>
        <pc:spChg chg="mod">
          <ac:chgData name="William Liebenberg" userId="1c72303f2fccb733" providerId="LiveId" clId="{4D9EE624-8889-4C8C-831F-0D58E84762B4}" dt="2021-02-16T13:42:40.010" v="802" actId="27803"/>
          <ac:spMkLst>
            <pc:docMk/>
            <pc:sldMk cId="2439389994" sldId="1213"/>
            <ac:spMk id="1943" creationId="{C65E26BD-969E-479F-991A-D3D00BFE0097}"/>
          </ac:spMkLst>
        </pc:spChg>
        <pc:spChg chg="mod">
          <ac:chgData name="William Liebenberg" userId="1c72303f2fccb733" providerId="LiveId" clId="{4D9EE624-8889-4C8C-831F-0D58E84762B4}" dt="2021-02-16T13:42:40.010" v="802" actId="27803"/>
          <ac:spMkLst>
            <pc:docMk/>
            <pc:sldMk cId="2439389994" sldId="1213"/>
            <ac:spMk id="1944" creationId="{7F4AF7B8-507B-4B07-B419-0AAF85A3587D}"/>
          </ac:spMkLst>
        </pc:spChg>
        <pc:spChg chg="mod">
          <ac:chgData name="William Liebenberg" userId="1c72303f2fccb733" providerId="LiveId" clId="{4D9EE624-8889-4C8C-831F-0D58E84762B4}" dt="2021-02-16T13:42:40.010" v="802" actId="27803"/>
          <ac:spMkLst>
            <pc:docMk/>
            <pc:sldMk cId="2439389994" sldId="1213"/>
            <ac:spMk id="1945" creationId="{BA5E062A-1FFF-4AA4-A974-7EDFD7C7F5E3}"/>
          </ac:spMkLst>
        </pc:spChg>
        <pc:grpChg chg="mod">
          <ac:chgData name="William Liebenberg" userId="1c72303f2fccb733" providerId="LiveId" clId="{4D9EE624-8889-4C8C-831F-0D58E84762B4}" dt="2021-02-16T13:42:40.010" v="802" actId="27803"/>
          <ac:grpSpMkLst>
            <pc:docMk/>
            <pc:sldMk cId="2439389994" sldId="1213"/>
            <ac:grpSpMk id="5" creationId="{5F8CFB4A-761D-4006-9F3B-53D09444C95D}"/>
          </ac:grpSpMkLst>
        </pc:grpChg>
        <pc:picChg chg="add del mod">
          <ac:chgData name="William Liebenberg" userId="1c72303f2fccb733" providerId="LiveId" clId="{4D9EE624-8889-4C8C-831F-0D58E84762B4}" dt="2021-02-16T13:41:43.591" v="798"/>
          <ac:picMkLst>
            <pc:docMk/>
            <pc:sldMk cId="2439389994" sldId="1213"/>
            <ac:picMk id="3" creationId="{051FB553-3AE2-44D1-A95F-4EA4F17C0AEF}"/>
          </ac:picMkLst>
        </pc:picChg>
        <pc:picChg chg="add del mod">
          <ac:chgData name="William Liebenberg" userId="1c72303f2fccb733" providerId="LiveId" clId="{4D9EE624-8889-4C8C-831F-0D58E84762B4}" dt="2021-02-18T00:17:44.639" v="859" actId="14861"/>
          <ac:picMkLst>
            <pc:docMk/>
            <pc:sldMk cId="2439389994" sldId="1213"/>
            <ac:picMk id="1026" creationId="{5F8CFB4A-761D-4006-9F3B-53D09444C95D}"/>
          </ac:picMkLst>
        </pc:picChg>
      </pc:sldChg>
      <pc:sldChg chg="modSp add mod modAnim">
        <pc:chgData name="William Liebenberg" userId="1c72303f2fccb733" providerId="LiveId" clId="{4D9EE624-8889-4C8C-831F-0D58E84762B4}" dt="2021-02-16T14:18:43.960" v="809" actId="27636"/>
        <pc:sldMkLst>
          <pc:docMk/>
          <pc:sldMk cId="3541642437" sldId="1214"/>
        </pc:sldMkLst>
        <pc:spChg chg="mod">
          <ac:chgData name="William Liebenberg" userId="1c72303f2fccb733" providerId="LiveId" clId="{4D9EE624-8889-4C8C-831F-0D58E84762B4}" dt="2021-02-16T14:18:43.960" v="809" actId="27636"/>
          <ac:spMkLst>
            <pc:docMk/>
            <pc:sldMk cId="3541642437" sldId="1214"/>
            <ac:spMk id="3" creationId="{57476842-BD5E-4A54-97EB-423D7CC7C564}"/>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F86499A-DF39-4841-A55A-0EC9E46ADF87}" type="datetimeFigureOut">
              <a:rPr lang="en-US" smtClean="0"/>
              <a:t>2/18/2021</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0A7A698-1D8D-48F0-97D5-2EAC48BD1062}" type="slidenum">
              <a:rPr lang="en-US" smtClean="0"/>
              <a:t>‹#›</a:t>
            </a:fld>
            <a:endParaRPr lang="en-US"/>
          </a:p>
        </p:txBody>
      </p:sp>
    </p:spTree>
    <p:extLst>
      <p:ext uri="{BB962C8B-B14F-4D97-AF65-F5344CB8AC3E}">
        <p14:creationId xmlns:p14="http://schemas.microsoft.com/office/powerpoint/2010/main" val="1002943755"/>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37FCCA-FB4C-437E-BE2B-E7B59BDC2CDF}" type="datetimeFigureOut">
              <a:rPr lang="en-AU" smtClean="0"/>
              <a:t>18/02/2021</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526486-381D-4498-A648-2425296108D8}" type="slidenum">
              <a:rPr lang="en-AU" smtClean="0"/>
              <a:t>‹#›</a:t>
            </a:fld>
            <a:endParaRPr lang="en-AU"/>
          </a:p>
        </p:txBody>
      </p:sp>
    </p:spTree>
    <p:extLst>
      <p:ext uri="{BB962C8B-B14F-4D97-AF65-F5344CB8AC3E}">
        <p14:creationId xmlns:p14="http://schemas.microsoft.com/office/powerpoint/2010/main" val="1467898826"/>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unsplash.com/@artem_kniaz?utm_source=unsplash&amp;utm_medium=referral&amp;utm_content=creditCopyText" TargetMode="External"/><Relationship Id="rId2" Type="http://schemas.openxmlformats.org/officeDocument/2006/relationships/slide" Target="../slides/slide29.xml"/><Relationship Id="rId1" Type="http://schemas.openxmlformats.org/officeDocument/2006/relationships/notesMaster" Target="../notesMasters/notesMaster1.xml"/><Relationship Id="rId5" Type="http://schemas.openxmlformats.org/officeDocument/2006/relationships/hyperlink" Target="https://unsplash.com/@johnmagnusthoresen?utm_source=unsplash&amp;utm_medium=referral&amp;utm_content=creditCopyText" TargetMode="External"/><Relationship Id="rId4" Type="http://schemas.openxmlformats.org/officeDocument/2006/relationships/hyperlink" Target="https://unsplash.com/?utm_source=unsplash&amp;utm_medium=referral&amp;utm_content=creditCopyText" TargetMode="Externa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stackoverflow.blog/2020/03/16/how-event-driven-architecture-solves-modern-web-app-problems/" TargetMode="External"/><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stackoverflow.blog/2020/03/16/how-event-driven-architecture-solves-modern-web-app-problems/" TargetMode="External"/><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s://unsplash.com/@artem_kniaz?utm_source=unsplash&amp;utm_medium=referral&amp;utm_content=creditCopyText" TargetMode="External"/><Relationship Id="rId2" Type="http://schemas.openxmlformats.org/officeDocument/2006/relationships/slide" Target="../slides/slide57.xml"/><Relationship Id="rId1" Type="http://schemas.openxmlformats.org/officeDocument/2006/relationships/notesMaster" Target="../notesMasters/notesMaster1.xml"/><Relationship Id="rId5" Type="http://schemas.openxmlformats.org/officeDocument/2006/relationships/hyperlink" Target="https://unsplash.com/@johnmagnusthoresen?utm_source=unsplash&amp;utm_medium=referral&amp;utm_content=creditCopyText" TargetMode="External"/><Relationship Id="rId4" Type="http://schemas.openxmlformats.org/officeDocument/2006/relationships/hyperlink" Target="https://unsplash.com/?utm_source=unsplash&amp;utm_medium=referral&amp;utm_content=creditCopyText"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3" Type="http://schemas.openxmlformats.org/officeDocument/2006/relationships/hyperlink" Target="https://docs.microsoft.com/en-us/azure/azure-functions/functions-geo-disaster-recovery" TargetMode="External"/><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3" Type="http://schemas.openxmlformats.org/officeDocument/2006/relationships/hyperlink" Target="https://docs.microsoft.com/en-us/azure/azure-functions/functions-geo-disaster-recovery" TargetMode="External"/><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3" Type="http://schemas.openxmlformats.org/officeDocument/2006/relationships/hyperlink" Target="https://docs.microsoft.com/en-us/azure/azure-functions/functions-geo-disaster-recovery" TargetMode="External"/><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3" Type="http://schemas.openxmlformats.org/officeDocument/2006/relationships/hyperlink" Target="https://docs.microsoft.com/en-us/azure/azure-functions/functions-geo-disaster-recovery" TargetMode="External"/><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3" Type="http://schemas.openxmlformats.org/officeDocument/2006/relationships/hyperlink" Target="https://docs.microsoft.com/en-us/azure/azure-functions/functions-geo-disaster-recovery" TargetMode="External"/><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3" Type="http://schemas.openxmlformats.org/officeDocument/2006/relationships/hyperlink" Target="https://unsplash.com/@artem_kniaz?utm_source=unsplash&amp;utm_medium=referral&amp;utm_content=creditCopyText" TargetMode="External"/><Relationship Id="rId2" Type="http://schemas.openxmlformats.org/officeDocument/2006/relationships/slide" Target="../slides/slide82.xml"/><Relationship Id="rId1" Type="http://schemas.openxmlformats.org/officeDocument/2006/relationships/notesMaster" Target="../notesMasters/notesMaster1.xml"/><Relationship Id="rId5" Type="http://schemas.openxmlformats.org/officeDocument/2006/relationships/hyperlink" Target="https://unsplash.com/@johnmagnusthoresen?utm_source=unsplash&amp;utm_medium=referral&amp;utm_content=creditCopyText" TargetMode="External"/><Relationship Id="rId4" Type="http://schemas.openxmlformats.org/officeDocument/2006/relationships/hyperlink" Target="https://unsplash.com/?utm_source=unsplash&amp;utm_medium=referral&amp;utm_content=creditCopyText" TargetMode="Externa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unsplash.com/@artem_kniaz?utm_source=unsplash&amp;utm_medium=referral&amp;utm_content=creditCopyText" TargetMode="External"/><Relationship Id="rId2" Type="http://schemas.openxmlformats.org/officeDocument/2006/relationships/slide" Target="../slides/slide6.xml"/><Relationship Id="rId1" Type="http://schemas.openxmlformats.org/officeDocument/2006/relationships/notesMaster" Target="../notesMasters/notesMaster1.xml"/><Relationship Id="rId5" Type="http://schemas.openxmlformats.org/officeDocument/2006/relationships/hyperlink" Target="https://unsplash.com/@johnmagnusthoresen?utm_source=unsplash&amp;utm_medium=referral&amp;utm_content=creditCopyText" TargetMode="External"/><Relationship Id="rId4" Type="http://schemas.openxmlformats.org/officeDocument/2006/relationships/hyperlink" Target="https://unsplash.com/?utm_source=unsplash&amp;utm_medium=referral&amp;utm_content=creditCopyText" TargetMode="Externa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3" Type="http://schemas.openxmlformats.org/officeDocument/2006/relationships/hyperlink" Target="https://unsplash.com/@artem_kniaz?utm_source=unsplash&amp;utm_medium=referral&amp;utm_content=creditCopyText" TargetMode="External"/><Relationship Id="rId2" Type="http://schemas.openxmlformats.org/officeDocument/2006/relationships/slide" Target="../slides/slide89.xml"/><Relationship Id="rId1" Type="http://schemas.openxmlformats.org/officeDocument/2006/relationships/notesMaster" Target="../notesMasters/notesMaster1.xml"/><Relationship Id="rId5" Type="http://schemas.openxmlformats.org/officeDocument/2006/relationships/hyperlink" Target="https://unsplash.com/@johnmagnusthoresen?utm_source=unsplash&amp;utm_medium=referral&amp;utm_content=creditCopyText" TargetMode="External"/><Relationship Id="rId4" Type="http://schemas.openxmlformats.org/officeDocument/2006/relationships/hyperlink" Target="https://unsplash.com/?utm_source=unsplash&amp;utm_medium=referral&amp;utm_content=creditCopyText" TargetMode="Externa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unsplash.com/@artem_kniaz?utm_source=unsplash&amp;utm_medium=referral&amp;utm_content=creditCopyText" TargetMode="External"/><Relationship Id="rId2" Type="http://schemas.openxmlformats.org/officeDocument/2006/relationships/slide" Target="../slides/slide7.xml"/><Relationship Id="rId1" Type="http://schemas.openxmlformats.org/officeDocument/2006/relationships/notesMaster" Target="../notesMasters/notesMaster1.xml"/><Relationship Id="rId5" Type="http://schemas.openxmlformats.org/officeDocument/2006/relationships/hyperlink" Target="https://unsplash.com/@johnmagnusthoresen?utm_source=unsplash&amp;utm_medium=referral&amp;utm_content=creditCopyText" TargetMode="External"/><Relationship Id="rId4" Type="http://schemas.openxmlformats.org/officeDocument/2006/relationships/hyperlink" Target="https://unsplash.com/?utm_source=unsplash&amp;utm_medium=referral&amp;utm_content=creditCopyText"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2862702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My goal is to find Simple solutions to complex problems that will withstand the test of time. I want to write software that is easy to maintain and easy to understand.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AU"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AU"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AU" dirty="0"/>
          </a:p>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IDEA: Possibly swap with first Why Clean Code</a:t>
            </a:r>
          </a:p>
          <a:p>
            <a:endParaRPr lang="en-AU" dirty="0"/>
          </a:p>
          <a:p>
            <a:r>
              <a:rPr lang="en-AU" dirty="0"/>
              <a:t>Introduce the two coders separately – </a:t>
            </a:r>
          </a:p>
        </p:txBody>
      </p:sp>
    </p:spTree>
    <p:extLst>
      <p:ext uri="{BB962C8B-B14F-4D97-AF65-F5344CB8AC3E}">
        <p14:creationId xmlns:p14="http://schemas.microsoft.com/office/powerpoint/2010/main" val="40759318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Easy to understand means the code is easy to read, whether that reader is the original author of the code or somebody else.</a:t>
            </a:r>
          </a:p>
          <a:p>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Easy to change means the code is easy to extend and refactor, and it’s easy to fix bugs in the codebase.</a:t>
            </a:r>
          </a:p>
          <a:p>
            <a:endParaRPr lang="en-AU" dirty="0"/>
          </a:p>
        </p:txBody>
      </p:sp>
    </p:spTree>
    <p:extLst>
      <p:ext uri="{BB962C8B-B14F-4D97-AF65-F5344CB8AC3E}">
        <p14:creationId xmlns:p14="http://schemas.microsoft.com/office/powerpoint/2010/main" val="33837276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Clean code also covers the solid principles. Its hard to explicitly follow these principles…. </a:t>
            </a:r>
          </a:p>
          <a:p>
            <a:endParaRPr lang="en-US" dirty="0"/>
          </a:p>
          <a:p>
            <a:r>
              <a:rPr lang="en-US" dirty="0"/>
              <a:t>Follow uncle </a:t>
            </a:r>
            <a:r>
              <a:rPr lang="en-US" dirty="0" err="1"/>
              <a:t>bob;s</a:t>
            </a:r>
            <a:r>
              <a:rPr lang="en-US" dirty="0"/>
              <a:t> clean code book</a:t>
            </a:r>
          </a:p>
          <a:p>
            <a:endParaRPr lang="en-US" dirty="0"/>
          </a:p>
          <a:p>
            <a:r>
              <a:rPr lang="en-US" dirty="0"/>
              <a:t>TODO: Mention that we will be referring back to these principles during the talk… so check out the book for further understanding.</a:t>
            </a:r>
          </a:p>
          <a:p>
            <a:endParaRPr lang="en-US" dirty="0"/>
          </a:p>
          <a:p>
            <a:endParaRPr lang="en-US" dirty="0"/>
          </a:p>
          <a:p>
            <a:r>
              <a:rPr lang="en-US" dirty="0"/>
              <a:t>SRP – Class should have only on job, and only one reason to change. Bad example, class that uploads a file and prints a file.</a:t>
            </a:r>
          </a:p>
          <a:p>
            <a:endParaRPr lang="en-US" dirty="0"/>
          </a:p>
          <a:p>
            <a:r>
              <a:rPr lang="en-US" dirty="0"/>
              <a:t>OCP – Be able to expand a class’s behavior without modifying it. </a:t>
            </a:r>
          </a:p>
          <a:p>
            <a:r>
              <a:rPr lang="en-US" dirty="0"/>
              <a:t>	Bad example, Area calculation of Rectangles and Circles.. The area calculator needs to be modified when we add Triangle. </a:t>
            </a:r>
          </a:p>
          <a:p>
            <a:r>
              <a:rPr lang="en-US" dirty="0"/>
              <a:t>	Good Example, use a base class Shape, inherit </a:t>
            </a:r>
            <a:r>
              <a:rPr lang="en-US" dirty="0" err="1"/>
              <a:t>Rect</a:t>
            </a:r>
            <a:r>
              <a:rPr lang="en-US" dirty="0"/>
              <a:t>/Circle/Triangle and pass the shapes into Area Calculator.</a:t>
            </a:r>
          </a:p>
          <a:p>
            <a:endParaRPr lang="en-US" dirty="0"/>
          </a:p>
          <a:p>
            <a:r>
              <a:rPr lang="en-US" dirty="0"/>
              <a:t>LSP – If a class or module uses a base class, it should be replaceable with a derived class without changing the functionality. Example…</a:t>
            </a:r>
          </a:p>
          <a:p>
            <a:endParaRPr lang="en-US" dirty="0"/>
          </a:p>
          <a:p>
            <a:r>
              <a:rPr lang="en-US" dirty="0"/>
              <a:t>ISP – Interfaces that are specific to the functionality it needs to provide. Don’t add methods to interfaces that wont be used. Or…. Try to keep interfaces small and even follow SRP.</a:t>
            </a:r>
          </a:p>
          <a:p>
            <a:endParaRPr lang="en-US" dirty="0"/>
          </a:p>
          <a:p>
            <a:r>
              <a:rPr lang="en-US" dirty="0"/>
              <a:t>DIP – Depend on abstractions, not on concrete implementations – always code towards the interface. High level classes should not depend on low level classes.</a:t>
            </a:r>
          </a:p>
          <a:p>
            <a:endParaRPr lang="en-AU" dirty="0"/>
          </a:p>
        </p:txBody>
      </p:sp>
    </p:spTree>
    <p:extLst>
      <p:ext uri="{BB962C8B-B14F-4D97-AF65-F5344CB8AC3E}">
        <p14:creationId xmlns:p14="http://schemas.microsoft.com/office/powerpoint/2010/main" val="13435212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Tree>
    <p:extLst>
      <p:ext uri="{BB962C8B-B14F-4D97-AF65-F5344CB8AC3E}">
        <p14:creationId xmlns:p14="http://schemas.microsoft.com/office/powerpoint/2010/main" val="19305778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Clean Arch shows you how to structure your solution to withstand the test of time.</a:t>
            </a:r>
          </a:p>
          <a:p>
            <a:r>
              <a:rPr lang="en-AU" dirty="0"/>
              <a:t>There are 3 layers, but you may need more or less. Just make sure that the dependencies point inwards.</a:t>
            </a:r>
          </a:p>
        </p:txBody>
      </p:sp>
    </p:spTree>
    <p:extLst>
      <p:ext uri="{BB962C8B-B14F-4D97-AF65-F5344CB8AC3E}">
        <p14:creationId xmlns:p14="http://schemas.microsoft.com/office/powerpoint/2010/main" val="39210553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Show simple </a:t>
            </a:r>
            <a:r>
              <a:rPr lang="en-AU" dirty="0" err="1"/>
              <a:t>MediatR</a:t>
            </a:r>
            <a:r>
              <a:rPr lang="en-AU" dirty="0"/>
              <a:t> Request and </a:t>
            </a:r>
            <a:r>
              <a:rPr lang="en-AU" dirty="0" err="1"/>
              <a:t>RequestHandler</a:t>
            </a:r>
            <a:r>
              <a:rPr lang="en-AU" dirty="0"/>
              <a:t> code first</a:t>
            </a:r>
          </a:p>
          <a:p>
            <a:r>
              <a:rPr lang="en-AU" dirty="0"/>
              <a:t>Then move onto the </a:t>
            </a:r>
            <a:r>
              <a:rPr lang="en-AU" dirty="0" err="1"/>
              <a:t>IQuery</a:t>
            </a:r>
            <a:r>
              <a:rPr lang="en-AU" dirty="0"/>
              <a:t> and </a:t>
            </a:r>
            <a:r>
              <a:rPr lang="en-AU" dirty="0" err="1"/>
              <a:t>ICommand</a:t>
            </a:r>
            <a:r>
              <a:rPr lang="en-AU" dirty="0"/>
              <a:t> specialisations -=- with modified slide</a:t>
            </a:r>
          </a:p>
          <a:p>
            <a:endParaRPr lang="en-AU" dirty="0"/>
          </a:p>
          <a:p>
            <a:r>
              <a:rPr lang="en-AU" dirty="0"/>
              <a:t>With CQRS use </a:t>
            </a:r>
            <a:r>
              <a:rPr lang="en-AU" dirty="0" err="1"/>
              <a:t>MediatR</a:t>
            </a:r>
            <a:r>
              <a:rPr lang="en-AU" dirty="0"/>
              <a:t> – </a:t>
            </a:r>
          </a:p>
          <a:p>
            <a:r>
              <a:rPr lang="en-AU" dirty="0"/>
              <a:t>Commands and Queries are Requests</a:t>
            </a:r>
          </a:p>
          <a:p>
            <a:r>
              <a:rPr lang="en-AU" dirty="0"/>
              <a:t>Powerful request pipeline</a:t>
            </a:r>
          </a:p>
          <a:p>
            <a:r>
              <a:rPr lang="en-AU" dirty="0"/>
              <a:t>Becomes trivial to add logging + validation + caching</a:t>
            </a:r>
          </a:p>
          <a:p>
            <a:r>
              <a:rPr lang="en-AU" dirty="0"/>
              <a:t>Mention publishing pipeline for publishing events</a:t>
            </a:r>
          </a:p>
          <a:p>
            <a:endParaRPr lang="en-AU" dirty="0"/>
          </a:p>
        </p:txBody>
      </p:sp>
    </p:spTree>
    <p:extLst>
      <p:ext uri="{BB962C8B-B14F-4D97-AF65-F5344CB8AC3E}">
        <p14:creationId xmlns:p14="http://schemas.microsoft.com/office/powerpoint/2010/main" val="32349659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Photo by </a:t>
            </a:r>
            <a:r>
              <a:rPr lang="en-US" dirty="0">
                <a:hlinkClick r:id="rId3"/>
              </a:rPr>
              <a:t>Artem </a:t>
            </a:r>
            <a:r>
              <a:rPr lang="en-US" dirty="0" err="1">
                <a:hlinkClick r:id="rId3"/>
              </a:rPr>
              <a:t>Kniaz</a:t>
            </a:r>
            <a:r>
              <a:rPr lang="en-US" dirty="0"/>
              <a:t> on </a:t>
            </a:r>
            <a:r>
              <a:rPr lang="en-US" dirty="0" err="1">
                <a:hlinkClick r:id="rId4"/>
              </a:rPr>
              <a:t>Unsplash</a:t>
            </a:r>
            <a:endParaRPr lang="en-AU" dirty="0"/>
          </a:p>
          <a:p>
            <a:endParaRPr lang="en-AU" dirty="0"/>
          </a:p>
          <a:p>
            <a:r>
              <a:rPr lang="en-US" dirty="0"/>
              <a:t>Photo by </a:t>
            </a:r>
            <a:r>
              <a:rPr lang="en-US" dirty="0">
                <a:hlinkClick r:id="rId5"/>
              </a:rPr>
              <a:t>John </a:t>
            </a:r>
            <a:r>
              <a:rPr lang="en-US" dirty="0" err="1">
                <a:hlinkClick r:id="rId5"/>
              </a:rPr>
              <a:t>Thoresen</a:t>
            </a:r>
            <a:r>
              <a:rPr lang="en-US" dirty="0"/>
              <a:t> on </a:t>
            </a:r>
            <a:r>
              <a:rPr lang="en-US" dirty="0" err="1">
                <a:hlinkClick r:id="rId4"/>
              </a:rPr>
              <a:t>Unsplash</a:t>
            </a:r>
            <a:endParaRPr lang="en-AU" dirty="0"/>
          </a:p>
        </p:txBody>
      </p:sp>
    </p:spTree>
    <p:extLst>
      <p:ext uri="{BB962C8B-B14F-4D97-AF65-F5344CB8AC3E}">
        <p14:creationId xmlns:p14="http://schemas.microsoft.com/office/powerpoint/2010/main" val="36470866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DevOps: Deploy function apps separately + low coupling allows better testing</a:t>
            </a:r>
          </a:p>
          <a:p>
            <a:endParaRPr lang="en-AU" dirty="0"/>
          </a:p>
          <a:p>
            <a:r>
              <a:rPr lang="en-US" sz="1200" b="0" i="0" kern="1200" dirty="0">
                <a:solidFill>
                  <a:schemeClr val="tx1"/>
                </a:solidFill>
                <a:effectLst/>
                <a:latin typeface="+mn-lt"/>
                <a:ea typeface="+mn-ea"/>
                <a:cs typeface="+mn-cs"/>
              </a:rPr>
              <a:t>Scaling is something serverless excels at, but it also has some limits.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Serverless is a perfect compute model for </a:t>
            </a:r>
            <a:r>
              <a:rPr lang="en-US" sz="1200" b="0" i="0" u="none" strike="noStrike" kern="1200" dirty="0">
                <a:solidFill>
                  <a:schemeClr val="tx1"/>
                </a:solidFill>
                <a:effectLst/>
                <a:latin typeface="+mn-lt"/>
                <a:ea typeface="+mn-ea"/>
                <a:cs typeface="+mn-cs"/>
                <a:hlinkClick r:id="rId3"/>
              </a:rPr>
              <a:t>event-based processing</a:t>
            </a:r>
            <a:r>
              <a:rPr lang="en-US" sz="1200" b="0" i="0" kern="1200" dirty="0">
                <a:solidFill>
                  <a:schemeClr val="tx1"/>
                </a:solidFill>
                <a:effectLst/>
                <a:latin typeface="+mn-lt"/>
                <a:ea typeface="+mn-ea"/>
                <a:cs typeface="+mn-cs"/>
              </a:rPr>
              <a:t>. Most workloads on the web are event-based or can be converted to it. Think DDD</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As long as your workload can be event-driven and processing an event is relatively quick with low resource requirements, serverless should work well for you.</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When your applications scale well, they will provide better value for you and your users. You’ll run them cheaper. Serverless helps by eliminating overprovisioning and overpaying for compute resources you don’t utilize.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While serverless improves scaling, other billable utilization still applies—you should still think about how much bandwidth, storage, and database volume you use.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Serverless will not help you better utilize those resources at the moment, that’s still up to you and your application.</a:t>
            </a:r>
            <a:endParaRPr lang="en-AU" dirty="0"/>
          </a:p>
          <a:p>
            <a:endParaRPr lang="en-AU" dirty="0"/>
          </a:p>
        </p:txBody>
      </p:sp>
    </p:spTree>
    <p:extLst>
      <p:ext uri="{BB962C8B-B14F-4D97-AF65-F5344CB8AC3E}">
        <p14:creationId xmlns:p14="http://schemas.microsoft.com/office/powerpoint/2010/main" val="34929487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DevOps: Deploy function apps separately + low coupling allows better testing...</a:t>
            </a:r>
          </a:p>
          <a:p>
            <a:endParaRPr lang="en-AU" dirty="0"/>
          </a:p>
          <a:p>
            <a:r>
              <a:rPr lang="en-US" sz="1200" b="0" i="0" kern="1200" dirty="0">
                <a:solidFill>
                  <a:schemeClr val="tx1"/>
                </a:solidFill>
                <a:effectLst/>
                <a:latin typeface="+mn-lt"/>
                <a:ea typeface="+mn-ea"/>
                <a:cs typeface="+mn-cs"/>
              </a:rPr>
              <a:t>Scaling is something serverless excels at, but it also has some limits.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Serverless is a perfect compute model for </a:t>
            </a:r>
            <a:r>
              <a:rPr lang="en-US" sz="1200" b="0" i="0" u="none" strike="noStrike" kern="1200" dirty="0">
                <a:solidFill>
                  <a:schemeClr val="tx1"/>
                </a:solidFill>
                <a:effectLst/>
                <a:latin typeface="+mn-lt"/>
                <a:ea typeface="+mn-ea"/>
                <a:cs typeface="+mn-cs"/>
                <a:hlinkClick r:id="rId3"/>
              </a:rPr>
              <a:t>event-based processing</a:t>
            </a:r>
            <a:r>
              <a:rPr lang="en-US" sz="1200" b="0" i="0" kern="1200" dirty="0">
                <a:solidFill>
                  <a:schemeClr val="tx1"/>
                </a:solidFill>
                <a:effectLst/>
                <a:latin typeface="+mn-lt"/>
                <a:ea typeface="+mn-ea"/>
                <a:cs typeface="+mn-cs"/>
              </a:rPr>
              <a:t>. Most workloads on the web are event-based or can be converted to it. Think DDD</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As long as your workload can be event-driven and processing an event is relatively quick with low resource requirements, serverless should work well for you.</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When your applications scale well, they will provide better value for you and your users. You’ll run them cheaper. Serverless helps by eliminating overprovisioning and overpaying for compute resources you don’t utilize.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While serverless improves scaling, other billable utilization still applies—you should still think about how much bandwidth, storage, and database volume you use.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Serverless will not help you better utilize those resources at the moment, that’s still up to you and your application.</a:t>
            </a:r>
            <a:endParaRPr lang="en-AU" dirty="0"/>
          </a:p>
          <a:p>
            <a:endParaRPr lang="en-AU" dirty="0"/>
          </a:p>
        </p:txBody>
      </p:sp>
    </p:spTree>
    <p:extLst>
      <p:ext uri="{BB962C8B-B14F-4D97-AF65-F5344CB8AC3E}">
        <p14:creationId xmlns:p14="http://schemas.microsoft.com/office/powerpoint/2010/main" val="9878317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DevOps: Deploy function apps separately + low coupling allows better testing</a:t>
            </a:r>
          </a:p>
          <a:p>
            <a:endParaRPr lang="en-AU" dirty="0"/>
          </a:p>
        </p:txBody>
      </p:sp>
    </p:spTree>
    <p:extLst>
      <p:ext uri="{BB962C8B-B14F-4D97-AF65-F5344CB8AC3E}">
        <p14:creationId xmlns:p14="http://schemas.microsoft.com/office/powerpoint/2010/main" val="15803155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Tree>
    <p:extLst>
      <p:ext uri="{BB962C8B-B14F-4D97-AF65-F5344CB8AC3E}">
        <p14:creationId xmlns:p14="http://schemas.microsoft.com/office/powerpoint/2010/main" val="6801927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COMPUTE:</a:t>
            </a:r>
          </a:p>
          <a:p>
            <a:r>
              <a:rPr lang="en-AU" dirty="0"/>
              <a:t>Azure Functions – event driven compute… scale on demand, micro billing/consumption…</a:t>
            </a:r>
          </a:p>
          <a:p>
            <a:r>
              <a:rPr lang="en-AU" dirty="0"/>
              <a:t>Serverless Kubernetes  - start containers in seconds using AKS Virtual Nodes… via Virtual </a:t>
            </a:r>
            <a:r>
              <a:rPr lang="en-AU" dirty="0" err="1"/>
              <a:t>Kubelets</a:t>
            </a:r>
            <a:r>
              <a:rPr lang="en-AU" dirty="0"/>
              <a:t>… and then harness KEDA for event driven autoscaling your cluster</a:t>
            </a:r>
          </a:p>
          <a:p>
            <a:endParaRPr lang="en-AU" dirty="0"/>
          </a:p>
          <a:p>
            <a:r>
              <a:rPr lang="en-AU" dirty="0"/>
              <a:t>DATA: </a:t>
            </a:r>
          </a:p>
          <a:p>
            <a:r>
              <a:rPr lang="en-AU" dirty="0"/>
              <a:t>SQL Serverless – set min and max cores so you can scale based on the demand… goes to sleep and you don’t pay anything</a:t>
            </a:r>
          </a:p>
          <a:p>
            <a:r>
              <a:rPr lang="en-AU" dirty="0" err="1"/>
              <a:t>CosmosDB</a:t>
            </a:r>
            <a:r>
              <a:rPr lang="en-AU" dirty="0"/>
              <a:t> – globally distributed, elastic scale, multi-model, real-time triggers – omg it’s the best!</a:t>
            </a:r>
          </a:p>
          <a:p>
            <a:endParaRPr lang="en-AU" dirty="0"/>
          </a:p>
          <a:p>
            <a:r>
              <a:rPr lang="en-AU" dirty="0"/>
              <a:t>MESSAGING:</a:t>
            </a:r>
          </a:p>
          <a:p>
            <a:r>
              <a:rPr lang="en-AU" dirty="0"/>
              <a:t>Azure Service Bus (transactions, guaranteed delivery)</a:t>
            </a:r>
          </a:p>
          <a:p>
            <a:r>
              <a:rPr lang="en-AU" dirty="0" err="1"/>
              <a:t>Eventhub</a:t>
            </a:r>
            <a:r>
              <a:rPr lang="en-AU" dirty="0"/>
              <a:t> (streaming)</a:t>
            </a:r>
          </a:p>
          <a:p>
            <a:r>
              <a:rPr lang="en-AU" dirty="0" err="1"/>
              <a:t>Eventgrid</a:t>
            </a:r>
            <a:r>
              <a:rPr lang="en-AU" dirty="0"/>
              <a:t> (infra event’s)</a:t>
            </a:r>
          </a:p>
          <a:p>
            <a:r>
              <a:rPr lang="en-AU" dirty="0"/>
              <a:t>Should add </a:t>
            </a:r>
            <a:r>
              <a:rPr lang="en-AU" dirty="0" err="1"/>
              <a:t>SignalR</a:t>
            </a:r>
            <a:r>
              <a:rPr lang="en-AU" dirty="0"/>
              <a:t> Service</a:t>
            </a:r>
          </a:p>
          <a:p>
            <a:endParaRPr lang="en-AU" dirty="0"/>
          </a:p>
          <a:p>
            <a:r>
              <a:rPr lang="en-AU" dirty="0"/>
              <a:t>Can connect serverless logic to events  occurring from various azure services (and external – using </a:t>
            </a:r>
            <a:r>
              <a:rPr lang="en-AU" dirty="0" err="1"/>
              <a:t>CloudEvents</a:t>
            </a:r>
            <a:r>
              <a:rPr lang="en-AU" dirty="0"/>
              <a:t>)…. So that we can build highly distributed and scalable cloud solutions.</a:t>
            </a:r>
          </a:p>
          <a:p>
            <a:endParaRPr lang="en-AU" dirty="0"/>
          </a:p>
          <a:p>
            <a:endParaRPr lang="en-AU" dirty="0"/>
          </a:p>
        </p:txBody>
      </p:sp>
    </p:spTree>
    <p:extLst>
      <p:ext uri="{BB962C8B-B14F-4D97-AF65-F5344CB8AC3E}">
        <p14:creationId xmlns:p14="http://schemas.microsoft.com/office/powerpoint/2010/main" val="13273352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COMPUTE:</a:t>
            </a:r>
          </a:p>
          <a:p>
            <a:r>
              <a:rPr lang="en-AU" dirty="0"/>
              <a:t>Azure Functions – event driven compute… scale on demand, micro billing/consumption…</a:t>
            </a:r>
          </a:p>
          <a:p>
            <a:r>
              <a:rPr lang="en-AU" dirty="0"/>
              <a:t>Serverless Kubernetes  - start containers in seconds using AKS Virtual Nodes… via Virtual </a:t>
            </a:r>
            <a:r>
              <a:rPr lang="en-AU" dirty="0" err="1"/>
              <a:t>Kubelets</a:t>
            </a:r>
            <a:r>
              <a:rPr lang="en-AU" dirty="0"/>
              <a:t>… and then harness KEDA for event driven autoscaling your cluster</a:t>
            </a:r>
          </a:p>
          <a:p>
            <a:r>
              <a:rPr lang="en-AU" dirty="0" err="1"/>
              <a:t>FaaS</a:t>
            </a:r>
            <a:r>
              <a:rPr lang="en-AU" dirty="0"/>
              <a:t> + Static Sites </a:t>
            </a:r>
            <a:r>
              <a:rPr lang="en-AU"/>
              <a:t>go hand-in-hand…</a:t>
            </a:r>
            <a:endParaRPr lang="en-AU" dirty="0"/>
          </a:p>
          <a:p>
            <a:endParaRPr lang="en-AU" dirty="0"/>
          </a:p>
          <a:p>
            <a:r>
              <a:rPr lang="en-AU" dirty="0"/>
              <a:t>DATA: </a:t>
            </a:r>
          </a:p>
          <a:p>
            <a:r>
              <a:rPr lang="en-AU" dirty="0"/>
              <a:t>SQL Serverless – set min and max cores so you can scale based on the demand… goes to sleep and you don’t pay anything</a:t>
            </a:r>
          </a:p>
          <a:p>
            <a:r>
              <a:rPr lang="en-AU" dirty="0" err="1"/>
              <a:t>CosmosDB</a:t>
            </a:r>
            <a:r>
              <a:rPr lang="en-AU" dirty="0"/>
              <a:t> – globally distributed, elastic scale, multi-model, real-time triggers – omg it’s the best!</a:t>
            </a:r>
          </a:p>
          <a:p>
            <a:endParaRPr lang="en-AU" dirty="0"/>
          </a:p>
          <a:p>
            <a:r>
              <a:rPr lang="en-AU" dirty="0"/>
              <a:t>MESSAGING:</a:t>
            </a:r>
          </a:p>
          <a:p>
            <a:r>
              <a:rPr lang="en-AU" dirty="0"/>
              <a:t>Azure Service Bus (transactions, guaranteed delivery)</a:t>
            </a:r>
          </a:p>
          <a:p>
            <a:r>
              <a:rPr lang="en-AU" dirty="0" err="1"/>
              <a:t>Eventhub</a:t>
            </a:r>
            <a:r>
              <a:rPr lang="en-AU" dirty="0"/>
              <a:t> (streaming)</a:t>
            </a:r>
          </a:p>
          <a:p>
            <a:r>
              <a:rPr lang="en-AU" dirty="0" err="1"/>
              <a:t>Eventgrid</a:t>
            </a:r>
            <a:r>
              <a:rPr lang="en-AU" dirty="0"/>
              <a:t> (infra event’s)</a:t>
            </a:r>
          </a:p>
          <a:p>
            <a:endParaRPr lang="en-AU" dirty="0"/>
          </a:p>
          <a:p>
            <a:r>
              <a:rPr lang="en-AU" dirty="0"/>
              <a:t>Can connect serverless logic to events  occurring from various azure services (and external – using </a:t>
            </a:r>
            <a:r>
              <a:rPr lang="en-AU" dirty="0" err="1"/>
              <a:t>CloudEvents</a:t>
            </a:r>
            <a:r>
              <a:rPr lang="en-AU" dirty="0"/>
              <a:t>)…. So that we can build highly distributed and scalable cloud solutions.</a:t>
            </a:r>
          </a:p>
          <a:p>
            <a:endParaRPr lang="en-AU" dirty="0"/>
          </a:p>
          <a:p>
            <a:endParaRPr lang="en-AU" dirty="0"/>
          </a:p>
        </p:txBody>
      </p:sp>
    </p:spTree>
    <p:extLst>
      <p:ext uri="{BB962C8B-B14F-4D97-AF65-F5344CB8AC3E}">
        <p14:creationId xmlns:p14="http://schemas.microsoft.com/office/powerpoint/2010/main" val="10246329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Very scaled down version of the full picture … &lt;still a few pieces missing&gt; to complete a whole blog engine…</a:t>
            </a:r>
          </a:p>
          <a:p>
            <a:endParaRPr lang="en-AU" dirty="0"/>
          </a:p>
          <a:p>
            <a:r>
              <a:rPr lang="en-AU" dirty="0"/>
              <a:t>Just to show the event flow… for now</a:t>
            </a:r>
          </a:p>
        </p:txBody>
      </p:sp>
    </p:spTree>
    <p:extLst>
      <p:ext uri="{BB962C8B-B14F-4D97-AF65-F5344CB8AC3E}">
        <p14:creationId xmlns:p14="http://schemas.microsoft.com/office/powerpoint/2010/main" val="236799589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Very scaled down version of the full picture … &lt;still a few pieces missing&gt; to complete a whole blog engine…</a:t>
            </a:r>
          </a:p>
          <a:p>
            <a:endParaRPr lang="en-AU" dirty="0"/>
          </a:p>
          <a:p>
            <a:r>
              <a:rPr lang="en-AU" dirty="0"/>
              <a:t>Just to show the event flow… for now</a:t>
            </a:r>
          </a:p>
          <a:p>
            <a:endParaRPr lang="en-AU" dirty="0"/>
          </a:p>
          <a:p>
            <a:r>
              <a:rPr lang="en-AU" dirty="0"/>
              <a:t>Using SB for knowing exactly which image blobs to resize…</a:t>
            </a:r>
          </a:p>
          <a:p>
            <a:r>
              <a:rPr lang="en-AU" dirty="0"/>
              <a:t>While working on the blog post, images are uploaded straight to the draft content folder, no need to resize / generate thumbnails etc. and store in storage</a:t>
            </a:r>
          </a:p>
          <a:p>
            <a:endParaRPr lang="en-AU" dirty="0"/>
          </a:p>
        </p:txBody>
      </p:sp>
    </p:spTree>
    <p:extLst>
      <p:ext uri="{BB962C8B-B14F-4D97-AF65-F5344CB8AC3E}">
        <p14:creationId xmlns:p14="http://schemas.microsoft.com/office/powerpoint/2010/main" val="59635623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SRP – Class should have only on job, and only one reason to change. Bad example, class that uploads a file and prints a file.</a:t>
            </a:r>
          </a:p>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For me, SRP and ISP go hand-in-hand … don’t add functionality that isn’t needed… just have an interface for what is needed… if you need different functionality then it is a different function app</a:t>
            </a:r>
            <a:endParaRPr lang="en-US" dirty="0"/>
          </a:p>
        </p:txBody>
      </p:sp>
    </p:spTree>
    <p:extLst>
      <p:ext uri="{BB962C8B-B14F-4D97-AF65-F5344CB8AC3E}">
        <p14:creationId xmlns:p14="http://schemas.microsoft.com/office/powerpoint/2010/main" val="356758112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SRP – Single Responsibility</a:t>
            </a:r>
          </a:p>
          <a:p>
            <a:r>
              <a:rPr lang="en-AU" dirty="0"/>
              <a:t>Only one reason to change…</a:t>
            </a:r>
          </a:p>
          <a:p>
            <a:r>
              <a:rPr lang="en-AU" dirty="0"/>
              <a:t>Bad example: </a:t>
            </a:r>
            <a:r>
              <a:rPr lang="en-AU" dirty="0" err="1"/>
              <a:t>Resizeing</a:t>
            </a:r>
            <a:r>
              <a:rPr lang="en-AU" dirty="0"/>
              <a:t> Images  and Rendering Markdown, and calculating reading time…</a:t>
            </a:r>
          </a:p>
          <a:p>
            <a:r>
              <a:rPr lang="en-AU" dirty="0"/>
              <a:t>Good example: split into separate apps, each with their own responsibility</a:t>
            </a:r>
          </a:p>
          <a:p>
            <a:endParaRPr lang="en-AU" dirty="0"/>
          </a:p>
          <a:p>
            <a:r>
              <a:rPr lang="en-AU" dirty="0"/>
              <a:t>In terms of system design, the benefits are that Resize Images, can scale independently from all the other apps… if it breaks… it doesn’t affect the other apps.</a:t>
            </a:r>
          </a:p>
          <a:p>
            <a:endParaRPr lang="en-AU" dirty="0"/>
          </a:p>
        </p:txBody>
      </p:sp>
    </p:spTree>
    <p:extLst>
      <p:ext uri="{BB962C8B-B14F-4D97-AF65-F5344CB8AC3E}">
        <p14:creationId xmlns:p14="http://schemas.microsoft.com/office/powerpoint/2010/main" val="21367793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OCP – Be able to expand a class’s behavior without modifying it. </a:t>
            </a:r>
          </a:p>
          <a:p>
            <a:r>
              <a:rPr lang="en-US" dirty="0"/>
              <a:t>	Bad example, Area calculation of Rectangles and Circles.. The area calculator needs to be modified when we add Triangle. </a:t>
            </a:r>
          </a:p>
          <a:p>
            <a:r>
              <a:rPr lang="en-US" dirty="0"/>
              <a:t>	Good Example, use a base class Shape, inherit </a:t>
            </a:r>
            <a:r>
              <a:rPr lang="en-US" dirty="0" err="1"/>
              <a:t>Rect</a:t>
            </a:r>
            <a:r>
              <a:rPr lang="en-US" dirty="0"/>
              <a:t>/Circle/Triangle and pass the shapes into Area Calculator.</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LSP – If a class or module uses a base class, it should be replaceable with a derived class without changing the functionality. Example…</a:t>
            </a:r>
          </a:p>
          <a:p>
            <a:endParaRPr lang="en-US" dirty="0"/>
          </a:p>
        </p:txBody>
      </p:sp>
    </p:spTree>
    <p:extLst>
      <p:ext uri="{BB962C8B-B14F-4D97-AF65-F5344CB8AC3E}">
        <p14:creationId xmlns:p14="http://schemas.microsoft.com/office/powerpoint/2010/main" val="124237964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LSP – If a class or module uses a base class, it should be replaceable with a derived class without changing the functionality. Example…</a:t>
            </a:r>
          </a:p>
        </p:txBody>
      </p:sp>
    </p:spTree>
    <p:extLst>
      <p:ext uri="{BB962C8B-B14F-4D97-AF65-F5344CB8AC3E}">
        <p14:creationId xmlns:p14="http://schemas.microsoft.com/office/powerpoint/2010/main" val="34868098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OCP – Open for extension, closed for modification… </a:t>
            </a:r>
          </a:p>
          <a:p>
            <a:r>
              <a:rPr lang="en-AU" dirty="0"/>
              <a:t>Blue/Green deployments…</a:t>
            </a:r>
          </a:p>
          <a:p>
            <a:r>
              <a:rPr lang="en-AU" dirty="0"/>
              <a:t>Asynchronous Integration… migration….</a:t>
            </a:r>
          </a:p>
        </p:txBody>
      </p:sp>
    </p:spTree>
    <p:extLst>
      <p:ext uri="{BB962C8B-B14F-4D97-AF65-F5344CB8AC3E}">
        <p14:creationId xmlns:p14="http://schemas.microsoft.com/office/powerpoint/2010/main" val="331310145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OCP – Open for extension, closed for modification… </a:t>
            </a:r>
          </a:p>
          <a:p>
            <a:r>
              <a:rPr lang="en-AU" dirty="0"/>
              <a:t>Blue/Green deployments…</a:t>
            </a:r>
          </a:p>
          <a:p>
            <a:r>
              <a:rPr lang="en-AU" dirty="0"/>
              <a:t>Asynchronous Integration… migration….</a:t>
            </a:r>
          </a:p>
        </p:txBody>
      </p:sp>
    </p:spTree>
    <p:extLst>
      <p:ext uri="{BB962C8B-B14F-4D97-AF65-F5344CB8AC3E}">
        <p14:creationId xmlns:p14="http://schemas.microsoft.com/office/powerpoint/2010/main" val="37187579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Very scaled down version of the full picture … &lt;still a few pieces missing&gt; to complete a whole blog engine…</a:t>
            </a:r>
          </a:p>
          <a:p>
            <a:endParaRPr lang="en-AU" dirty="0"/>
          </a:p>
          <a:p>
            <a:r>
              <a:rPr lang="en-AU" dirty="0"/>
              <a:t>Just to show the event flow… for now</a:t>
            </a:r>
          </a:p>
        </p:txBody>
      </p:sp>
    </p:spTree>
    <p:extLst>
      <p:ext uri="{BB962C8B-B14F-4D97-AF65-F5344CB8AC3E}">
        <p14:creationId xmlns:p14="http://schemas.microsoft.com/office/powerpoint/2010/main" val="324569262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OCP – Open for extension, closed for modification… </a:t>
            </a:r>
          </a:p>
          <a:p>
            <a:r>
              <a:rPr lang="en-AU" dirty="0"/>
              <a:t>Blue/Green deployments…</a:t>
            </a:r>
          </a:p>
          <a:p>
            <a:r>
              <a:rPr lang="en-AU" dirty="0"/>
              <a:t>Asynchronous Integration… migration….</a:t>
            </a:r>
          </a:p>
        </p:txBody>
      </p:sp>
    </p:spTree>
    <p:extLst>
      <p:ext uri="{BB962C8B-B14F-4D97-AF65-F5344CB8AC3E}">
        <p14:creationId xmlns:p14="http://schemas.microsoft.com/office/powerpoint/2010/main" val="108243796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OCP – Open for extension, closed for modification… </a:t>
            </a:r>
          </a:p>
          <a:p>
            <a:r>
              <a:rPr lang="en-AU" dirty="0"/>
              <a:t>Blue/Green deployments…</a:t>
            </a:r>
          </a:p>
          <a:p>
            <a:r>
              <a:rPr lang="en-AU" dirty="0"/>
              <a:t>Asynchronous Integration… migration….</a:t>
            </a:r>
          </a:p>
        </p:txBody>
      </p:sp>
    </p:spTree>
    <p:extLst>
      <p:ext uri="{BB962C8B-B14F-4D97-AF65-F5344CB8AC3E}">
        <p14:creationId xmlns:p14="http://schemas.microsoft.com/office/powerpoint/2010/main" val="300503201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OCP – Open for extension, closed for modification… </a:t>
            </a:r>
          </a:p>
          <a:p>
            <a:r>
              <a:rPr lang="en-AU" dirty="0"/>
              <a:t>Blue/Green deployments…</a:t>
            </a:r>
          </a:p>
          <a:p>
            <a:r>
              <a:rPr lang="en-AU" dirty="0"/>
              <a:t>Asynchronous Integration… migration….</a:t>
            </a:r>
          </a:p>
        </p:txBody>
      </p:sp>
    </p:spTree>
    <p:extLst>
      <p:ext uri="{BB962C8B-B14F-4D97-AF65-F5344CB8AC3E}">
        <p14:creationId xmlns:p14="http://schemas.microsoft.com/office/powerpoint/2010/main" val="27584925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ISP – Interfaces that are specific to the functionality it needs to provide. Don’t add methods to interfaces that wont be used. Or…. Try to keep interfaces small and even follow SRP.</a:t>
            </a:r>
          </a:p>
        </p:txBody>
      </p:sp>
    </p:spTree>
    <p:extLst>
      <p:ext uri="{BB962C8B-B14F-4D97-AF65-F5344CB8AC3E}">
        <p14:creationId xmlns:p14="http://schemas.microsoft.com/office/powerpoint/2010/main" val="67871105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Tree>
    <p:extLst>
      <p:ext uri="{BB962C8B-B14F-4D97-AF65-F5344CB8AC3E}">
        <p14:creationId xmlns:p14="http://schemas.microsoft.com/office/powerpoint/2010/main" val="222826299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ISP – smaller apps, scales faster</a:t>
            </a:r>
          </a:p>
          <a:p>
            <a:r>
              <a:rPr lang="en-AU" dirty="0"/>
              <a:t>We will talk about scaling a bit later</a:t>
            </a:r>
          </a:p>
        </p:txBody>
      </p:sp>
    </p:spTree>
    <p:extLst>
      <p:ext uri="{BB962C8B-B14F-4D97-AF65-F5344CB8AC3E}">
        <p14:creationId xmlns:p14="http://schemas.microsoft.com/office/powerpoint/2010/main" val="78138449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ISP – smaller apps, scales faster</a:t>
            </a:r>
          </a:p>
          <a:p>
            <a:r>
              <a:rPr lang="en-AU" dirty="0"/>
              <a:t>We will talk about scaling a bit later</a:t>
            </a:r>
          </a:p>
        </p:txBody>
      </p:sp>
    </p:spTree>
    <p:extLst>
      <p:ext uri="{BB962C8B-B14F-4D97-AF65-F5344CB8AC3E}">
        <p14:creationId xmlns:p14="http://schemas.microsoft.com/office/powerpoint/2010/main" val="835107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DIP – Depend on abstractions, not on concrete implementations – always code towards the interface. High level classes should not depend on low level classes.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a:t>
            </a:r>
            <a:r>
              <a:rPr lang="en-US" sz="1200" b="1" i="0" kern="1200" dirty="0">
                <a:solidFill>
                  <a:schemeClr val="tx1"/>
                </a:solidFill>
                <a:effectLst/>
                <a:latin typeface="+mn-lt"/>
                <a:ea typeface="+mn-ea"/>
                <a:cs typeface="+mn-cs"/>
              </a:rPr>
              <a:t>Dependency Inversion Principle</a:t>
            </a:r>
            <a:r>
              <a:rPr lang="en-US" sz="1200" b="0" i="0" kern="1200" dirty="0">
                <a:solidFill>
                  <a:schemeClr val="tx1"/>
                </a:solidFill>
                <a:effectLst/>
                <a:latin typeface="+mn-lt"/>
                <a:ea typeface="+mn-ea"/>
                <a:cs typeface="+mn-cs"/>
              </a:rPr>
              <a:t> (DIP) states that high level modules should not depend on low level modules; both should depend on abstractions. Abstractions should not depend on details. Dependency Injection</a:t>
            </a:r>
          </a:p>
          <a:p>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AU" sz="1200" dirty="0">
                <a:solidFill>
                  <a:schemeClr val="bg1">
                    <a:lumMod val="50000"/>
                  </a:schemeClr>
                </a:solidFill>
              </a:rPr>
              <a:t>Azure Functions now has Dependency Injection Framework</a:t>
            </a:r>
          </a:p>
        </p:txBody>
      </p:sp>
    </p:spTree>
    <p:extLst>
      <p:ext uri="{BB962C8B-B14F-4D97-AF65-F5344CB8AC3E}">
        <p14:creationId xmlns:p14="http://schemas.microsoft.com/office/powerpoint/2010/main" val="231251925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sz="1200" dirty="0">
              <a:solidFill>
                <a:schemeClr val="bg1">
                  <a:lumMod val="50000"/>
                </a:schemeClr>
              </a:solidFill>
            </a:endParaRPr>
          </a:p>
        </p:txBody>
      </p:sp>
    </p:spTree>
    <p:extLst>
      <p:ext uri="{BB962C8B-B14F-4D97-AF65-F5344CB8AC3E}">
        <p14:creationId xmlns:p14="http://schemas.microsoft.com/office/powerpoint/2010/main" val="5040876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Photo by </a:t>
            </a:r>
            <a:r>
              <a:rPr lang="en-US" dirty="0">
                <a:hlinkClick r:id="rId3"/>
              </a:rPr>
              <a:t>Artem </a:t>
            </a:r>
            <a:r>
              <a:rPr lang="en-US" dirty="0" err="1">
                <a:hlinkClick r:id="rId3"/>
              </a:rPr>
              <a:t>Kniaz</a:t>
            </a:r>
            <a:r>
              <a:rPr lang="en-US" dirty="0"/>
              <a:t> on </a:t>
            </a:r>
            <a:r>
              <a:rPr lang="en-US" dirty="0" err="1">
                <a:hlinkClick r:id="rId4"/>
              </a:rPr>
              <a:t>Unsplash</a:t>
            </a:r>
            <a:endParaRPr lang="en-AU" dirty="0"/>
          </a:p>
          <a:p>
            <a:endParaRPr lang="en-AU" dirty="0"/>
          </a:p>
          <a:p>
            <a:r>
              <a:rPr lang="en-US" dirty="0"/>
              <a:t>Photo by </a:t>
            </a:r>
            <a:r>
              <a:rPr lang="en-US" dirty="0">
                <a:hlinkClick r:id="rId5"/>
              </a:rPr>
              <a:t>John </a:t>
            </a:r>
            <a:r>
              <a:rPr lang="en-US" dirty="0" err="1">
                <a:hlinkClick r:id="rId5"/>
              </a:rPr>
              <a:t>Thoresen</a:t>
            </a:r>
            <a:r>
              <a:rPr lang="en-US" dirty="0"/>
              <a:t> on </a:t>
            </a:r>
            <a:r>
              <a:rPr lang="en-US" dirty="0" err="1">
                <a:hlinkClick r:id="rId4"/>
              </a:rPr>
              <a:t>Unsplash</a:t>
            </a:r>
            <a:endParaRPr lang="en-AU" dirty="0"/>
          </a:p>
        </p:txBody>
      </p:sp>
    </p:spTree>
    <p:extLst>
      <p:ext uri="{BB962C8B-B14F-4D97-AF65-F5344CB8AC3E}">
        <p14:creationId xmlns:p14="http://schemas.microsoft.com/office/powerpoint/2010/main" val="38909767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Very scaled down version of the full picture … &lt;still a few pieces missing&gt; to complete a whole blog engine…</a:t>
            </a:r>
          </a:p>
          <a:p>
            <a:endParaRPr lang="en-AU" dirty="0"/>
          </a:p>
          <a:p>
            <a:r>
              <a:rPr lang="en-AU" dirty="0"/>
              <a:t>Just to show the event flow… for now</a:t>
            </a:r>
          </a:p>
        </p:txBody>
      </p:sp>
    </p:spTree>
    <p:extLst>
      <p:ext uri="{BB962C8B-B14F-4D97-AF65-F5344CB8AC3E}">
        <p14:creationId xmlns:p14="http://schemas.microsoft.com/office/powerpoint/2010/main" val="203432274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Floods, fires, lightning strikes.. Solar flares…</a:t>
            </a:r>
          </a:p>
          <a:p>
            <a:endParaRPr lang="en-AU" dirty="0"/>
          </a:p>
          <a:p>
            <a:r>
              <a:rPr lang="en-AU" dirty="0"/>
              <a:t>Transient errors – reconfiguration events, or run out of connections, firewall rules, </a:t>
            </a:r>
            <a:r>
              <a:rPr lang="en-AU" dirty="0" err="1"/>
              <a:t>ssl</a:t>
            </a:r>
            <a:r>
              <a:rPr lang="en-AU" dirty="0"/>
              <a:t> cert expiring, excess load and switching to better load balanced services…</a:t>
            </a:r>
          </a:p>
          <a:p>
            <a:endParaRPr lang="en-AU" dirty="0"/>
          </a:p>
          <a:p>
            <a:endParaRPr lang="en-AU" dirty="0"/>
          </a:p>
        </p:txBody>
      </p:sp>
    </p:spTree>
    <p:extLst>
      <p:ext uri="{BB962C8B-B14F-4D97-AF65-F5344CB8AC3E}">
        <p14:creationId xmlns:p14="http://schemas.microsoft.com/office/powerpoint/2010/main" val="136292257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Very scaled down version of the full picture … &lt;still a few pieces missing&gt; to complete a whole blog engine…</a:t>
            </a:r>
          </a:p>
          <a:p>
            <a:endParaRPr lang="en-AU" dirty="0"/>
          </a:p>
          <a:p>
            <a:r>
              <a:rPr lang="en-AU" dirty="0"/>
              <a:t>Just to show the event flow… for now</a:t>
            </a:r>
          </a:p>
        </p:txBody>
      </p:sp>
    </p:spTree>
    <p:extLst>
      <p:ext uri="{BB962C8B-B14F-4D97-AF65-F5344CB8AC3E}">
        <p14:creationId xmlns:p14="http://schemas.microsoft.com/office/powerpoint/2010/main" val="291645170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indent="-457200">
              <a:buFont typeface="Arial" panose="020B0604020202020204" pitchFamily="34" charset="0"/>
              <a:buChar char="•"/>
            </a:pPr>
            <a:r>
              <a:rPr lang="en-AU" dirty="0"/>
              <a:t>Use Async Messaging instead of HTTP Requests</a:t>
            </a:r>
          </a:p>
          <a:p>
            <a:pPr marL="457200" indent="-457200">
              <a:buFont typeface="Arial" panose="020B0604020202020204" pitchFamily="34" charset="0"/>
              <a:buChar char="•"/>
            </a:pPr>
            <a:r>
              <a:rPr lang="en-AU" dirty="0"/>
              <a:t>Messages are persisted over outage periods</a:t>
            </a:r>
          </a:p>
          <a:p>
            <a:pPr marL="457200" indent="-457200">
              <a:buFont typeface="Arial" panose="020B0604020202020204" pitchFamily="34" charset="0"/>
              <a:buChar char="•"/>
            </a:pPr>
            <a:r>
              <a:rPr lang="en-AU" dirty="0"/>
              <a:t>Resume operations when consumer is healed</a:t>
            </a:r>
          </a:p>
          <a:p>
            <a:pPr marL="0" indent="0">
              <a:buFont typeface="Arial" panose="020B0604020202020204" pitchFamily="34" charset="0"/>
              <a:buNone/>
            </a:pPr>
            <a:endParaRPr lang="en-AU" dirty="0"/>
          </a:p>
          <a:p>
            <a:r>
              <a:rPr lang="en-AU" dirty="0"/>
              <a:t>Don’t need to be too concerned about service discovery, or maintaining a lot of endpoint configs</a:t>
            </a:r>
          </a:p>
        </p:txBody>
      </p:sp>
    </p:spTree>
    <p:extLst>
      <p:ext uri="{BB962C8B-B14F-4D97-AF65-F5344CB8AC3E}">
        <p14:creationId xmlns:p14="http://schemas.microsoft.com/office/powerpoint/2010/main" val="111835038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SRP – Single Responsibility</a:t>
            </a:r>
          </a:p>
          <a:p>
            <a:r>
              <a:rPr lang="en-AU" dirty="0"/>
              <a:t>Only one reason to change…</a:t>
            </a:r>
          </a:p>
          <a:p>
            <a:r>
              <a:rPr lang="en-AU" dirty="0"/>
              <a:t>Bad example: </a:t>
            </a:r>
            <a:r>
              <a:rPr lang="en-AU" dirty="0" err="1"/>
              <a:t>Resizeing</a:t>
            </a:r>
            <a:r>
              <a:rPr lang="en-AU" dirty="0"/>
              <a:t> Images  and Rendering Markdown, and calculating reading time…</a:t>
            </a:r>
          </a:p>
          <a:p>
            <a:r>
              <a:rPr lang="en-AU" dirty="0"/>
              <a:t>Good example: split into separate apps, each with their own responsibility</a:t>
            </a:r>
          </a:p>
          <a:p>
            <a:endParaRPr lang="en-AU" dirty="0"/>
          </a:p>
          <a:p>
            <a:r>
              <a:rPr lang="en-AU" dirty="0"/>
              <a:t>In terms of system design, the benefits are that Resize Images, can scale independently from all the other apps… if it breaks… it doesn’t affect the other apps.</a:t>
            </a:r>
          </a:p>
          <a:p>
            <a:endParaRPr lang="en-AU" dirty="0"/>
          </a:p>
        </p:txBody>
      </p:sp>
    </p:spTree>
    <p:extLst>
      <p:ext uri="{BB962C8B-B14F-4D97-AF65-F5344CB8AC3E}">
        <p14:creationId xmlns:p14="http://schemas.microsoft.com/office/powerpoint/2010/main" val="1971880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SRP – Single Responsibility</a:t>
            </a:r>
          </a:p>
          <a:p>
            <a:r>
              <a:rPr lang="en-AU" dirty="0"/>
              <a:t>Only one reason to change…</a:t>
            </a:r>
          </a:p>
          <a:p>
            <a:r>
              <a:rPr lang="en-AU" dirty="0"/>
              <a:t>Bad example: </a:t>
            </a:r>
            <a:r>
              <a:rPr lang="en-AU" dirty="0" err="1"/>
              <a:t>Resizeing</a:t>
            </a:r>
            <a:r>
              <a:rPr lang="en-AU" dirty="0"/>
              <a:t> Images  and Rendering Markdown, and calculating reading time…</a:t>
            </a:r>
          </a:p>
          <a:p>
            <a:r>
              <a:rPr lang="en-AU" dirty="0"/>
              <a:t>Good example: split into separate apps, each with their own responsibility</a:t>
            </a:r>
          </a:p>
          <a:p>
            <a:endParaRPr lang="en-AU" dirty="0"/>
          </a:p>
          <a:p>
            <a:r>
              <a:rPr lang="en-AU" dirty="0"/>
              <a:t>In terms of system design, the benefits are that Resize Images, can scale independently from all the other apps… if it breaks… it doesn’t affect the other apps.</a:t>
            </a:r>
          </a:p>
          <a:p>
            <a:endParaRPr lang="en-AU" dirty="0"/>
          </a:p>
        </p:txBody>
      </p:sp>
    </p:spTree>
    <p:extLst>
      <p:ext uri="{BB962C8B-B14F-4D97-AF65-F5344CB8AC3E}">
        <p14:creationId xmlns:p14="http://schemas.microsoft.com/office/powerpoint/2010/main" val="407545060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SRP – Single Responsibility</a:t>
            </a:r>
          </a:p>
          <a:p>
            <a:r>
              <a:rPr lang="en-AU" dirty="0"/>
              <a:t>Only one reason to change…</a:t>
            </a:r>
          </a:p>
          <a:p>
            <a:r>
              <a:rPr lang="en-AU" dirty="0"/>
              <a:t>Bad example: </a:t>
            </a:r>
            <a:r>
              <a:rPr lang="en-AU" dirty="0" err="1"/>
              <a:t>Resizeing</a:t>
            </a:r>
            <a:r>
              <a:rPr lang="en-AU" dirty="0"/>
              <a:t> Images  and Rendering Markdown, and calculating reading time…</a:t>
            </a:r>
          </a:p>
          <a:p>
            <a:r>
              <a:rPr lang="en-AU" dirty="0"/>
              <a:t>Good example: split into separate apps, each with their own responsibility</a:t>
            </a:r>
          </a:p>
          <a:p>
            <a:endParaRPr lang="en-AU" dirty="0"/>
          </a:p>
          <a:p>
            <a:r>
              <a:rPr lang="en-AU" dirty="0"/>
              <a:t>In terms of system design, the benefits are that Resize Images, can scale independently from all the other apps… if it breaks… it doesn’t affect the other apps.</a:t>
            </a:r>
          </a:p>
          <a:p>
            <a:endParaRPr lang="en-AU" dirty="0"/>
          </a:p>
        </p:txBody>
      </p:sp>
    </p:spTree>
    <p:extLst>
      <p:ext uri="{BB962C8B-B14F-4D97-AF65-F5344CB8AC3E}">
        <p14:creationId xmlns:p14="http://schemas.microsoft.com/office/powerpoint/2010/main" val="237967138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SRP – Single Responsibility</a:t>
            </a:r>
          </a:p>
          <a:p>
            <a:r>
              <a:rPr lang="en-AU" dirty="0"/>
              <a:t>Only one reason to change…</a:t>
            </a:r>
          </a:p>
          <a:p>
            <a:r>
              <a:rPr lang="en-AU" dirty="0"/>
              <a:t>Bad example: </a:t>
            </a:r>
            <a:r>
              <a:rPr lang="en-AU" dirty="0" err="1"/>
              <a:t>Resizeing</a:t>
            </a:r>
            <a:r>
              <a:rPr lang="en-AU" dirty="0"/>
              <a:t> Images  and Rendering Markdown, and calculating reading time…</a:t>
            </a:r>
          </a:p>
          <a:p>
            <a:r>
              <a:rPr lang="en-AU" dirty="0"/>
              <a:t>Good example: split into separate apps, each with their own responsibility</a:t>
            </a:r>
          </a:p>
          <a:p>
            <a:endParaRPr lang="en-AU" dirty="0"/>
          </a:p>
          <a:p>
            <a:r>
              <a:rPr lang="en-AU" dirty="0"/>
              <a:t>In terms of system design, the benefits are that Resize Images, can scale independently from all the other apps… if it breaks… it doesn’t affect the other apps.</a:t>
            </a:r>
          </a:p>
          <a:p>
            <a:endParaRPr lang="en-AU" dirty="0"/>
          </a:p>
        </p:txBody>
      </p:sp>
    </p:spTree>
    <p:extLst>
      <p:ext uri="{BB962C8B-B14F-4D97-AF65-F5344CB8AC3E}">
        <p14:creationId xmlns:p14="http://schemas.microsoft.com/office/powerpoint/2010/main" val="250351752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SRP – Single Responsibility</a:t>
            </a:r>
          </a:p>
          <a:p>
            <a:r>
              <a:rPr lang="en-AU" dirty="0"/>
              <a:t>Only one reason to change…</a:t>
            </a:r>
          </a:p>
          <a:p>
            <a:r>
              <a:rPr lang="en-AU" dirty="0"/>
              <a:t>Bad example: </a:t>
            </a:r>
            <a:r>
              <a:rPr lang="en-AU" dirty="0" err="1"/>
              <a:t>Resizeing</a:t>
            </a:r>
            <a:r>
              <a:rPr lang="en-AU" dirty="0"/>
              <a:t> Images  and Rendering Markdown, and calculating reading time…</a:t>
            </a:r>
          </a:p>
          <a:p>
            <a:r>
              <a:rPr lang="en-AU" dirty="0"/>
              <a:t>Good example: split into separate apps, each with their own responsibility</a:t>
            </a:r>
          </a:p>
          <a:p>
            <a:endParaRPr lang="en-AU" dirty="0"/>
          </a:p>
          <a:p>
            <a:r>
              <a:rPr lang="en-AU" dirty="0"/>
              <a:t>In terms of system design, the benefits are that Resize Images, can scale independently from all the other apps… if it breaks… it doesn’t affect the other apps.</a:t>
            </a:r>
          </a:p>
          <a:p>
            <a:endParaRPr lang="en-AU" dirty="0"/>
          </a:p>
        </p:txBody>
      </p:sp>
    </p:spTree>
    <p:extLst>
      <p:ext uri="{BB962C8B-B14F-4D97-AF65-F5344CB8AC3E}">
        <p14:creationId xmlns:p14="http://schemas.microsoft.com/office/powerpoint/2010/main" val="19234084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SRP – Single Responsibility</a:t>
            </a:r>
          </a:p>
          <a:p>
            <a:r>
              <a:rPr lang="en-AU" dirty="0"/>
              <a:t>Only one reason to change…</a:t>
            </a:r>
          </a:p>
          <a:p>
            <a:r>
              <a:rPr lang="en-AU" dirty="0"/>
              <a:t>Bad example: </a:t>
            </a:r>
            <a:r>
              <a:rPr lang="en-AU" dirty="0" err="1"/>
              <a:t>Resizeing</a:t>
            </a:r>
            <a:r>
              <a:rPr lang="en-AU" dirty="0"/>
              <a:t> Images  and Rendering Markdown, and calculating reading time…</a:t>
            </a:r>
          </a:p>
          <a:p>
            <a:r>
              <a:rPr lang="en-AU" dirty="0"/>
              <a:t>Good example: split into separate apps, each with their own responsibility</a:t>
            </a:r>
          </a:p>
          <a:p>
            <a:endParaRPr lang="en-AU" dirty="0"/>
          </a:p>
          <a:p>
            <a:r>
              <a:rPr lang="en-AU" dirty="0"/>
              <a:t>In terms of system design, the benefits are that Resize Images, can scale independently from all the other apps… if it breaks… it doesn’t affect the other apps.</a:t>
            </a:r>
          </a:p>
          <a:p>
            <a:endParaRPr lang="en-AU" dirty="0"/>
          </a:p>
        </p:txBody>
      </p:sp>
    </p:spTree>
    <p:extLst>
      <p:ext uri="{BB962C8B-B14F-4D97-AF65-F5344CB8AC3E}">
        <p14:creationId xmlns:p14="http://schemas.microsoft.com/office/powerpoint/2010/main" val="94380020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hlinkClick r:id="rId3"/>
              </a:rPr>
              <a:t>https://docs.microsoft.com/en-us/azure/azure-functions/functions-geo-disaster-recovery</a:t>
            </a:r>
            <a:endParaRPr lang="en-AU" dirty="0"/>
          </a:p>
          <a:p>
            <a:endParaRPr lang="en-AU" dirty="0"/>
          </a:p>
        </p:txBody>
      </p:sp>
    </p:spTree>
    <p:extLst>
      <p:ext uri="{BB962C8B-B14F-4D97-AF65-F5344CB8AC3E}">
        <p14:creationId xmlns:p14="http://schemas.microsoft.com/office/powerpoint/2010/main" val="13828758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a:t>My intro: more about azure</a:t>
            </a:r>
          </a:p>
          <a:p>
            <a:endParaRPr lang="en-AU"/>
          </a:p>
        </p:txBody>
      </p:sp>
    </p:spTree>
    <p:extLst>
      <p:ext uri="{BB962C8B-B14F-4D97-AF65-F5344CB8AC3E}">
        <p14:creationId xmlns:p14="http://schemas.microsoft.com/office/powerpoint/2010/main" val="314975508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hlinkClick r:id="rId3"/>
              </a:rPr>
              <a:t>https://docs.microsoft.com/en-us/azure/azure-functions/functions-geo-disaster-recovery</a:t>
            </a:r>
            <a:endParaRPr lang="en-AU" dirty="0"/>
          </a:p>
          <a:p>
            <a:endParaRPr lang="en-AU" dirty="0"/>
          </a:p>
        </p:txBody>
      </p:sp>
    </p:spTree>
    <p:extLst>
      <p:ext uri="{BB962C8B-B14F-4D97-AF65-F5344CB8AC3E}">
        <p14:creationId xmlns:p14="http://schemas.microsoft.com/office/powerpoint/2010/main" val="125374736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hlinkClick r:id="rId3"/>
              </a:rPr>
              <a:t>https://docs.microsoft.com/en-us/azure/azure-functions/functions-geo-disaster-recovery</a:t>
            </a:r>
            <a:endParaRPr lang="en-AU" dirty="0"/>
          </a:p>
          <a:p>
            <a:endParaRPr lang="en-AU" dirty="0"/>
          </a:p>
          <a:p>
            <a:endParaRPr lang="en-AU" dirty="0"/>
          </a:p>
        </p:txBody>
      </p:sp>
    </p:spTree>
    <p:extLst>
      <p:ext uri="{BB962C8B-B14F-4D97-AF65-F5344CB8AC3E}">
        <p14:creationId xmlns:p14="http://schemas.microsoft.com/office/powerpoint/2010/main" val="16542087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hlinkClick r:id="rId3"/>
              </a:rPr>
              <a:t>https://docs.microsoft.com/en-us/azure/azure-functions/functions-geo-disaster-recovery</a:t>
            </a:r>
            <a:endParaRPr lang="en-AU" dirty="0"/>
          </a:p>
          <a:p>
            <a:endParaRPr lang="en-AU" dirty="0"/>
          </a:p>
        </p:txBody>
      </p:sp>
    </p:spTree>
    <p:extLst>
      <p:ext uri="{BB962C8B-B14F-4D97-AF65-F5344CB8AC3E}">
        <p14:creationId xmlns:p14="http://schemas.microsoft.com/office/powerpoint/2010/main" val="321188033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hlinkClick r:id="rId3"/>
              </a:rPr>
              <a:t>https://docs.microsoft.com/en-us/azure/azure-functions/functions-geo-disaster-recovery</a:t>
            </a:r>
            <a:endParaRPr lang="en-AU" dirty="0"/>
          </a:p>
          <a:p>
            <a:endParaRPr lang="en-AU" dirty="0"/>
          </a:p>
        </p:txBody>
      </p:sp>
    </p:spTree>
    <p:extLst>
      <p:ext uri="{BB962C8B-B14F-4D97-AF65-F5344CB8AC3E}">
        <p14:creationId xmlns:p14="http://schemas.microsoft.com/office/powerpoint/2010/main" val="328358281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err="1"/>
              <a:t>ServiceBusTrigger</a:t>
            </a:r>
            <a:r>
              <a:rPr lang="en-AU" dirty="0"/>
              <a:t> sets up the listener to </a:t>
            </a:r>
            <a:r>
              <a:rPr lang="en-AU" dirty="0" err="1"/>
              <a:t>topic+subscription</a:t>
            </a:r>
            <a:endParaRPr lang="en-AU" dirty="0"/>
          </a:p>
          <a:p>
            <a:r>
              <a:rPr lang="en-AU" dirty="0"/>
              <a:t>Implement </a:t>
            </a:r>
            <a:r>
              <a:rPr lang="en-AU" dirty="0" err="1"/>
              <a:t>IMessageReader</a:t>
            </a:r>
            <a:r>
              <a:rPr lang="en-AU" dirty="0"/>
              <a:t> and </a:t>
            </a:r>
            <a:r>
              <a:rPr lang="en-AU" dirty="0" err="1"/>
              <a:t>IMessageSender</a:t>
            </a:r>
            <a:r>
              <a:rPr lang="en-AU" dirty="0"/>
              <a:t> – so simple!</a:t>
            </a:r>
          </a:p>
          <a:p>
            <a:r>
              <a:rPr lang="en-AU" dirty="0" err="1"/>
              <a:t>IMessageReader</a:t>
            </a:r>
            <a:r>
              <a:rPr lang="en-AU" dirty="0"/>
              <a:t> can deserialize all message types – using </a:t>
            </a:r>
            <a:r>
              <a:rPr lang="en-AU" dirty="0" err="1"/>
              <a:t>MessageBase</a:t>
            </a:r>
            <a:endParaRPr lang="en-AU" dirty="0"/>
          </a:p>
          <a:p>
            <a:r>
              <a:rPr lang="en-AU" dirty="0" err="1"/>
              <a:t>IMessageSender</a:t>
            </a:r>
            <a:r>
              <a:rPr lang="en-AU" dirty="0"/>
              <a:t> can be injected anywhere to send Messages</a:t>
            </a:r>
          </a:p>
        </p:txBody>
      </p:sp>
    </p:spTree>
    <p:extLst>
      <p:ext uri="{BB962C8B-B14F-4D97-AF65-F5344CB8AC3E}">
        <p14:creationId xmlns:p14="http://schemas.microsoft.com/office/powerpoint/2010/main" val="61429797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Tree>
    <p:extLst>
      <p:ext uri="{BB962C8B-B14F-4D97-AF65-F5344CB8AC3E}">
        <p14:creationId xmlns:p14="http://schemas.microsoft.com/office/powerpoint/2010/main" val="345164659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Tree>
    <p:extLst>
      <p:ext uri="{BB962C8B-B14F-4D97-AF65-F5344CB8AC3E}">
        <p14:creationId xmlns:p14="http://schemas.microsoft.com/office/powerpoint/2010/main" val="202356983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Tree>
    <p:extLst>
      <p:ext uri="{BB962C8B-B14F-4D97-AF65-F5344CB8AC3E}">
        <p14:creationId xmlns:p14="http://schemas.microsoft.com/office/powerpoint/2010/main" val="308737463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Tree>
    <p:extLst>
      <p:ext uri="{BB962C8B-B14F-4D97-AF65-F5344CB8AC3E}">
        <p14:creationId xmlns:p14="http://schemas.microsoft.com/office/powerpoint/2010/main" val="334097588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Photo by </a:t>
            </a:r>
            <a:r>
              <a:rPr lang="en-US" dirty="0">
                <a:hlinkClick r:id="rId3"/>
              </a:rPr>
              <a:t>Artem </a:t>
            </a:r>
            <a:r>
              <a:rPr lang="en-US" dirty="0" err="1">
                <a:hlinkClick r:id="rId3"/>
              </a:rPr>
              <a:t>Kniaz</a:t>
            </a:r>
            <a:r>
              <a:rPr lang="en-US" dirty="0"/>
              <a:t> on </a:t>
            </a:r>
            <a:r>
              <a:rPr lang="en-US" dirty="0" err="1">
                <a:hlinkClick r:id="rId4"/>
              </a:rPr>
              <a:t>Unsplash</a:t>
            </a:r>
            <a:endParaRPr lang="en-AU" dirty="0"/>
          </a:p>
          <a:p>
            <a:endParaRPr lang="en-AU" dirty="0"/>
          </a:p>
          <a:p>
            <a:r>
              <a:rPr lang="en-US" dirty="0"/>
              <a:t>Photo by </a:t>
            </a:r>
            <a:r>
              <a:rPr lang="en-US" dirty="0">
                <a:hlinkClick r:id="rId5"/>
              </a:rPr>
              <a:t>John </a:t>
            </a:r>
            <a:r>
              <a:rPr lang="en-US" dirty="0" err="1">
                <a:hlinkClick r:id="rId5"/>
              </a:rPr>
              <a:t>Thoresen</a:t>
            </a:r>
            <a:r>
              <a:rPr lang="en-US" dirty="0"/>
              <a:t> on </a:t>
            </a:r>
            <a:r>
              <a:rPr lang="en-US" dirty="0" err="1">
                <a:hlinkClick r:id="rId4"/>
              </a:rPr>
              <a:t>Unsplash</a:t>
            </a:r>
            <a:endParaRPr lang="en-AU" dirty="0"/>
          </a:p>
        </p:txBody>
      </p:sp>
    </p:spTree>
    <p:extLst>
      <p:ext uri="{BB962C8B-B14F-4D97-AF65-F5344CB8AC3E}">
        <p14:creationId xmlns:p14="http://schemas.microsoft.com/office/powerpoint/2010/main" val="32524276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Photo by </a:t>
            </a:r>
            <a:r>
              <a:rPr lang="en-US" dirty="0">
                <a:hlinkClick r:id="rId3"/>
              </a:rPr>
              <a:t>Artem </a:t>
            </a:r>
            <a:r>
              <a:rPr lang="en-US" dirty="0" err="1">
                <a:hlinkClick r:id="rId3"/>
              </a:rPr>
              <a:t>Kniaz</a:t>
            </a:r>
            <a:r>
              <a:rPr lang="en-US" dirty="0"/>
              <a:t> on </a:t>
            </a:r>
            <a:r>
              <a:rPr lang="en-US" dirty="0" err="1">
                <a:hlinkClick r:id="rId4"/>
              </a:rPr>
              <a:t>Unsplash</a:t>
            </a:r>
            <a:endParaRPr lang="en-AU" dirty="0"/>
          </a:p>
          <a:p>
            <a:endParaRPr lang="en-AU" dirty="0"/>
          </a:p>
          <a:p>
            <a:r>
              <a:rPr lang="en-US" dirty="0"/>
              <a:t>Photo by </a:t>
            </a:r>
            <a:r>
              <a:rPr lang="en-US" dirty="0">
                <a:hlinkClick r:id="rId5"/>
              </a:rPr>
              <a:t>John </a:t>
            </a:r>
            <a:r>
              <a:rPr lang="en-US" dirty="0" err="1">
                <a:hlinkClick r:id="rId5"/>
              </a:rPr>
              <a:t>Thoresen</a:t>
            </a:r>
            <a:r>
              <a:rPr lang="en-US" dirty="0"/>
              <a:t> on </a:t>
            </a:r>
            <a:r>
              <a:rPr lang="en-US" dirty="0" err="1">
                <a:hlinkClick r:id="rId4"/>
              </a:rPr>
              <a:t>Unsplash</a:t>
            </a:r>
            <a:endParaRPr lang="en-AU" dirty="0"/>
          </a:p>
        </p:txBody>
      </p:sp>
    </p:spTree>
    <p:extLst>
      <p:ext uri="{BB962C8B-B14F-4D97-AF65-F5344CB8AC3E}">
        <p14:creationId xmlns:p14="http://schemas.microsoft.com/office/powerpoint/2010/main" val="114800928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Windows – 100</a:t>
            </a:r>
          </a:p>
          <a:p>
            <a:r>
              <a:rPr lang="en-AU" dirty="0"/>
              <a:t>Linux – 20</a:t>
            </a:r>
          </a:p>
          <a:p>
            <a:endParaRPr lang="en-AU" dirty="0"/>
          </a:p>
          <a:p>
            <a:endParaRPr lang="en-AU" dirty="0"/>
          </a:p>
          <a:p>
            <a:r>
              <a:rPr lang="en-AU" dirty="0"/>
              <a:t>To get around the instance limits, you can deploy multiple instances in each region and use </a:t>
            </a:r>
            <a:r>
              <a:rPr lang="en-AU" dirty="0" err="1"/>
              <a:t>frontdoor</a:t>
            </a:r>
            <a:r>
              <a:rPr lang="en-AU" dirty="0"/>
              <a:t> route rules to point to the extra instances</a:t>
            </a:r>
          </a:p>
          <a:p>
            <a:endParaRPr lang="en-AU" dirty="0"/>
          </a:p>
          <a:p>
            <a:r>
              <a:rPr lang="en-AU" dirty="0"/>
              <a:t>Premium ~= 800x fully scaled out consumption plan… $$$</a:t>
            </a:r>
          </a:p>
          <a:p>
            <a:endParaRPr lang="en-AU" dirty="0"/>
          </a:p>
        </p:txBody>
      </p:sp>
    </p:spTree>
    <p:extLst>
      <p:ext uri="{BB962C8B-B14F-4D97-AF65-F5344CB8AC3E}">
        <p14:creationId xmlns:p14="http://schemas.microsoft.com/office/powerpoint/2010/main" val="306525652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Tree>
    <p:extLst>
      <p:ext uri="{BB962C8B-B14F-4D97-AF65-F5344CB8AC3E}">
        <p14:creationId xmlns:p14="http://schemas.microsoft.com/office/powerpoint/2010/main" val="285485237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Tree>
    <p:extLst>
      <p:ext uri="{BB962C8B-B14F-4D97-AF65-F5344CB8AC3E}">
        <p14:creationId xmlns:p14="http://schemas.microsoft.com/office/powerpoint/2010/main" val="328672841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Tree>
    <p:extLst>
      <p:ext uri="{BB962C8B-B14F-4D97-AF65-F5344CB8AC3E}">
        <p14:creationId xmlns:p14="http://schemas.microsoft.com/office/powerpoint/2010/main" val="424155800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Tree>
    <p:extLst>
      <p:ext uri="{BB962C8B-B14F-4D97-AF65-F5344CB8AC3E}">
        <p14:creationId xmlns:p14="http://schemas.microsoft.com/office/powerpoint/2010/main" val="228100365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Tree>
    <p:extLst>
      <p:ext uri="{BB962C8B-B14F-4D97-AF65-F5344CB8AC3E}">
        <p14:creationId xmlns:p14="http://schemas.microsoft.com/office/powerpoint/2010/main" val="396992058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Photo by </a:t>
            </a:r>
            <a:r>
              <a:rPr lang="en-US" dirty="0">
                <a:hlinkClick r:id="rId3"/>
              </a:rPr>
              <a:t>Artem </a:t>
            </a:r>
            <a:r>
              <a:rPr lang="en-US" dirty="0" err="1">
                <a:hlinkClick r:id="rId3"/>
              </a:rPr>
              <a:t>Kniaz</a:t>
            </a:r>
            <a:r>
              <a:rPr lang="en-US" dirty="0"/>
              <a:t> on </a:t>
            </a:r>
            <a:r>
              <a:rPr lang="en-US" dirty="0" err="1">
                <a:hlinkClick r:id="rId4"/>
              </a:rPr>
              <a:t>Unsplash</a:t>
            </a:r>
            <a:endParaRPr lang="en-AU" dirty="0"/>
          </a:p>
          <a:p>
            <a:endParaRPr lang="en-AU" dirty="0"/>
          </a:p>
          <a:p>
            <a:r>
              <a:rPr lang="en-US" dirty="0"/>
              <a:t>Photo by </a:t>
            </a:r>
            <a:r>
              <a:rPr lang="en-US" dirty="0">
                <a:hlinkClick r:id="rId5"/>
              </a:rPr>
              <a:t>John </a:t>
            </a:r>
            <a:r>
              <a:rPr lang="en-US" dirty="0" err="1">
                <a:hlinkClick r:id="rId5"/>
              </a:rPr>
              <a:t>Thoresen</a:t>
            </a:r>
            <a:r>
              <a:rPr lang="en-US" dirty="0"/>
              <a:t> on </a:t>
            </a:r>
            <a:r>
              <a:rPr lang="en-US" dirty="0" err="1">
                <a:hlinkClick r:id="rId4"/>
              </a:rPr>
              <a:t>Unsplash</a:t>
            </a:r>
            <a:endParaRPr lang="en-AU" dirty="0"/>
          </a:p>
        </p:txBody>
      </p:sp>
    </p:spTree>
    <p:extLst>
      <p:ext uri="{BB962C8B-B14F-4D97-AF65-F5344CB8AC3E}">
        <p14:creationId xmlns:p14="http://schemas.microsoft.com/office/powerpoint/2010/main" val="389319238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SOLID Serverless =</a:t>
            </a:r>
          </a:p>
          <a:p>
            <a:r>
              <a:rPr lang="en-AU" dirty="0"/>
              <a:t>+ Easy to understand</a:t>
            </a:r>
          </a:p>
          <a:p>
            <a:r>
              <a:rPr lang="en-AU" dirty="0"/>
              <a:t>+ Easy to maintain and extend</a:t>
            </a:r>
          </a:p>
          <a:p>
            <a:r>
              <a:rPr lang="en-AU" dirty="0"/>
              <a:t>+ Testable</a:t>
            </a:r>
          </a:p>
          <a:p>
            <a:endParaRPr lang="en-AU" dirty="0"/>
          </a:p>
          <a:p>
            <a:r>
              <a:rPr lang="en-AU" dirty="0"/>
              <a:t>Async Messaging</a:t>
            </a:r>
          </a:p>
          <a:p>
            <a:endParaRPr lang="en-AU" dirty="0"/>
          </a:p>
        </p:txBody>
      </p:sp>
    </p:spTree>
    <p:extLst>
      <p:ext uri="{BB962C8B-B14F-4D97-AF65-F5344CB8AC3E}">
        <p14:creationId xmlns:p14="http://schemas.microsoft.com/office/powerpoint/2010/main" val="10241354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Photo by </a:t>
            </a:r>
            <a:r>
              <a:rPr lang="en-US" dirty="0">
                <a:hlinkClick r:id="rId3"/>
              </a:rPr>
              <a:t>Artem </a:t>
            </a:r>
            <a:r>
              <a:rPr lang="en-US" dirty="0" err="1">
                <a:hlinkClick r:id="rId3"/>
              </a:rPr>
              <a:t>Kniaz</a:t>
            </a:r>
            <a:r>
              <a:rPr lang="en-US" dirty="0"/>
              <a:t> on </a:t>
            </a:r>
            <a:r>
              <a:rPr lang="en-US" dirty="0" err="1">
                <a:hlinkClick r:id="rId4"/>
              </a:rPr>
              <a:t>Unsplash</a:t>
            </a:r>
            <a:endParaRPr lang="en-AU" dirty="0"/>
          </a:p>
          <a:p>
            <a:endParaRPr lang="en-AU" dirty="0"/>
          </a:p>
          <a:p>
            <a:r>
              <a:rPr lang="en-US" dirty="0"/>
              <a:t>Photo by </a:t>
            </a:r>
            <a:r>
              <a:rPr lang="en-US" dirty="0">
                <a:hlinkClick r:id="rId5"/>
              </a:rPr>
              <a:t>John </a:t>
            </a:r>
            <a:r>
              <a:rPr lang="en-US" dirty="0" err="1">
                <a:hlinkClick r:id="rId5"/>
              </a:rPr>
              <a:t>Thoresen</a:t>
            </a:r>
            <a:r>
              <a:rPr lang="en-US" dirty="0"/>
              <a:t> on </a:t>
            </a:r>
            <a:r>
              <a:rPr lang="en-US" dirty="0" err="1">
                <a:hlinkClick r:id="rId4"/>
              </a:rPr>
              <a:t>Unsplash</a:t>
            </a:r>
            <a:endParaRPr lang="en-AU" dirty="0"/>
          </a:p>
        </p:txBody>
      </p:sp>
    </p:spTree>
    <p:extLst>
      <p:ext uri="{BB962C8B-B14F-4D97-AF65-F5344CB8AC3E}">
        <p14:creationId xmlns:p14="http://schemas.microsoft.com/office/powerpoint/2010/main" val="16608501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Introduce code that is easy to understand and maintain</a:t>
            </a:r>
          </a:p>
          <a:p>
            <a:endParaRPr lang="en-AU" dirty="0"/>
          </a:p>
          <a:p>
            <a:r>
              <a:rPr lang="en-AU" dirty="0"/>
              <a:t>TODO: Insert serious measurement (dependency graphs… etc. ) for measuring code quality</a:t>
            </a:r>
          </a:p>
        </p:txBody>
      </p:sp>
    </p:spTree>
    <p:extLst>
      <p:ext uri="{BB962C8B-B14F-4D97-AF65-F5344CB8AC3E}">
        <p14:creationId xmlns:p14="http://schemas.microsoft.com/office/powerpoint/2010/main" val="19870394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My goal is to find Simple solutions to complex problems that will withstand the test of time. I want to write software that is easy to maintain and easy to understand.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AU"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AU"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AU" dirty="0"/>
          </a:p>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IDEA: Possibly swap with first Why Clean Code</a:t>
            </a:r>
          </a:p>
          <a:p>
            <a:endParaRPr lang="en-AU" dirty="0"/>
          </a:p>
          <a:p>
            <a:r>
              <a:rPr lang="en-AU" dirty="0"/>
              <a:t>Introduce the two coders separately – </a:t>
            </a:r>
          </a:p>
        </p:txBody>
      </p:sp>
    </p:spTree>
    <p:extLst>
      <p:ext uri="{BB962C8B-B14F-4D97-AF65-F5344CB8AC3E}">
        <p14:creationId xmlns:p14="http://schemas.microsoft.com/office/powerpoint/2010/main" val="312825276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Picture Placeholder 5"/>
          <p:cNvSpPr>
            <a:spLocks noGrp="1" noChangeAspect="1"/>
          </p:cNvSpPr>
          <p:nvPr>
            <p:ph type="pic" sz="quarter" idx="10"/>
          </p:nvPr>
        </p:nvSpPr>
        <p:spPr>
          <a:xfrm>
            <a:off x="0" y="67234"/>
            <a:ext cx="12192000" cy="6790765"/>
          </a:xfrm>
          <a:noFill/>
        </p:spPr>
        <p:txBody>
          <a:bodyPr>
            <a:normAutofit/>
          </a:bodyPr>
          <a:lstStyle/>
          <a:p>
            <a:r>
              <a:rPr lang="en-US"/>
              <a:t>Click icon to add picture</a:t>
            </a:r>
            <a:endParaRPr lang="en-US" dirty="0"/>
          </a:p>
        </p:txBody>
      </p:sp>
      <p:sp>
        <p:nvSpPr>
          <p:cNvPr id="3" name="Subtitle 2"/>
          <p:cNvSpPr>
            <a:spLocks noGrp="1"/>
          </p:cNvSpPr>
          <p:nvPr>
            <p:ph type="subTitle" idx="1"/>
          </p:nvPr>
        </p:nvSpPr>
        <p:spPr>
          <a:xfrm>
            <a:off x="5268035" y="5355457"/>
            <a:ext cx="6923965" cy="552973"/>
          </a:xfrm>
          <a:solidFill>
            <a:schemeClr val="tx1">
              <a:alpha val="75000"/>
            </a:schemeClr>
          </a:solidFill>
        </p:spPr>
        <p:txBody>
          <a:bodyPr lIns="180000" tIns="90000" rIns="180000" bIns="90000" anchor="ctr">
            <a:normAutofit/>
          </a:bodyPr>
          <a:lstStyle>
            <a:lvl1pPr marL="0" indent="0" algn="l">
              <a:lnSpc>
                <a:spcPct val="100000"/>
              </a:lnSpc>
              <a:buNone/>
              <a:defRPr sz="1800">
                <a:solidFill>
                  <a:schemeClr val="bg1">
                    <a:lumMod val="9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dirty="0"/>
          </a:p>
        </p:txBody>
      </p:sp>
      <p:sp>
        <p:nvSpPr>
          <p:cNvPr id="11" name="Title 10"/>
          <p:cNvSpPr>
            <a:spLocks noGrp="1"/>
          </p:cNvSpPr>
          <p:nvPr>
            <p:ph type="title" hasCustomPrompt="1"/>
          </p:nvPr>
        </p:nvSpPr>
        <p:spPr>
          <a:xfrm>
            <a:off x="5268035" y="1343025"/>
            <a:ext cx="6923965" cy="3848100"/>
          </a:xfrm>
          <a:solidFill>
            <a:schemeClr val="tx1">
              <a:alpha val="75000"/>
            </a:schemeClr>
          </a:solidFill>
        </p:spPr>
        <p:txBody>
          <a:bodyPr lIns="180000" anchor="ctr">
            <a:normAutofit/>
          </a:bodyPr>
          <a:lstStyle>
            <a:lvl1pPr>
              <a:defRPr>
                <a:solidFill>
                  <a:schemeClr val="bg1"/>
                </a:solidFill>
              </a:defRPr>
            </a:lvl1pPr>
          </a:lstStyle>
          <a:p>
            <a:r>
              <a:rPr lang="en-US" dirty="0"/>
              <a:t>Presentation</a:t>
            </a:r>
            <a:br>
              <a:rPr lang="en-US" baseline="0" dirty="0"/>
            </a:br>
            <a:r>
              <a:rPr lang="en-AU" baseline="0" dirty="0"/>
              <a:t>Title with Optional Background Image</a:t>
            </a:r>
            <a:endParaRPr lang="en-US" dirty="0"/>
          </a:p>
        </p:txBody>
      </p:sp>
      <p:sp>
        <p:nvSpPr>
          <p:cNvPr id="4" name="Footer Placeholder 3"/>
          <p:cNvSpPr>
            <a:spLocks noGrp="1"/>
          </p:cNvSpPr>
          <p:nvPr>
            <p:ph type="ftr" sz="quarter" idx="11"/>
          </p:nvPr>
        </p:nvSpPr>
        <p:spPr/>
        <p:txBody>
          <a:bodyPr/>
          <a:lstStyle/>
          <a:p>
            <a:r>
              <a:rPr lang="en-US"/>
              <a:t>Join the Conversation | #NETUG | @William_DotNet | https://azuregems.io</a:t>
            </a:r>
            <a:endParaRPr lang="en-US" dirty="0"/>
          </a:p>
        </p:txBody>
      </p:sp>
      <p:pic>
        <p:nvPicPr>
          <p:cNvPr id="7" name="Picture 6">
            <a:extLst>
              <a:ext uri="{FF2B5EF4-FFF2-40B4-BE49-F238E27FC236}">
                <a16:creationId xmlns:a16="http://schemas.microsoft.com/office/drawing/2014/main" id="{BF160318-82D1-4CFB-A329-F1E457FC4FAD}"/>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68077" b="9281"/>
          <a:stretch/>
        </p:blipFill>
        <p:spPr>
          <a:xfrm>
            <a:off x="0" y="2555831"/>
            <a:ext cx="1430850" cy="4302169"/>
          </a:xfrm>
          <a:prstGeom prst="rect">
            <a:avLst/>
          </a:prstGeom>
        </p:spPr>
      </p:pic>
    </p:spTree>
    <p:extLst>
      <p:ext uri="{BB962C8B-B14F-4D97-AF65-F5344CB8AC3E}">
        <p14:creationId xmlns:p14="http://schemas.microsoft.com/office/powerpoint/2010/main" val="38711377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mage with Caption">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0" y="56146"/>
            <a:ext cx="12191999" cy="6801853"/>
          </a:xfrm>
          <a:solidFill>
            <a:schemeClr val="tx1">
              <a:lumMod val="65000"/>
              <a:lumOff val="35000"/>
            </a:schemeClr>
          </a:solidFill>
        </p:spPr>
        <p:txBody>
          <a:bodyPr/>
          <a:lstStyle/>
          <a:p>
            <a:r>
              <a:rPr lang="en-US"/>
              <a:t>Click icon to add picture</a:t>
            </a:r>
          </a:p>
        </p:txBody>
      </p:sp>
      <p:sp>
        <p:nvSpPr>
          <p:cNvPr id="2" name="Title 1"/>
          <p:cNvSpPr>
            <a:spLocks noGrp="1"/>
          </p:cNvSpPr>
          <p:nvPr>
            <p:ph type="title"/>
          </p:nvPr>
        </p:nvSpPr>
        <p:spPr>
          <a:xfrm>
            <a:off x="752902" y="5781675"/>
            <a:ext cx="10686196" cy="606425"/>
          </a:xfrm>
          <a:solidFill>
            <a:schemeClr val="tx1">
              <a:alpha val="75000"/>
            </a:schemeClr>
          </a:solidFill>
        </p:spPr>
        <p:txBody>
          <a:bodyPr anchor="ctr">
            <a:normAutofit/>
          </a:bodyPr>
          <a:lstStyle>
            <a:lvl1pPr>
              <a:defRPr sz="1800">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35669399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Image with Large Caption">
    <p:spTree>
      <p:nvGrpSpPr>
        <p:cNvPr id="1" name=""/>
        <p:cNvGrpSpPr/>
        <p:nvPr/>
      </p:nvGrpSpPr>
      <p:grpSpPr>
        <a:xfrm>
          <a:off x="0" y="0"/>
          <a:ext cx="0" cy="0"/>
          <a:chOff x="0" y="0"/>
          <a:chExt cx="0" cy="0"/>
        </a:xfrm>
      </p:grpSpPr>
      <p:sp>
        <p:nvSpPr>
          <p:cNvPr id="7" name="Picture Placeholder 4"/>
          <p:cNvSpPr>
            <a:spLocks noGrp="1"/>
          </p:cNvSpPr>
          <p:nvPr>
            <p:ph type="pic" sz="quarter" idx="11"/>
          </p:nvPr>
        </p:nvSpPr>
        <p:spPr>
          <a:xfrm>
            <a:off x="0" y="54592"/>
            <a:ext cx="12192000" cy="6803408"/>
          </a:xfrm>
          <a:solidFill>
            <a:schemeClr val="tx1">
              <a:lumMod val="65000"/>
              <a:lumOff val="35000"/>
            </a:schemeClr>
          </a:solidFill>
        </p:spPr>
        <p:txBody>
          <a:bodyPr/>
          <a:lstStyle>
            <a:lvl1pPr marL="0" indent="0">
              <a:buNone/>
              <a:defRPr/>
            </a:lvl1pPr>
          </a:lstStyle>
          <a:p>
            <a:r>
              <a:rPr lang="en-US"/>
              <a:t>Click icon to add picture</a:t>
            </a:r>
            <a:endParaRPr lang="en-US" dirty="0"/>
          </a:p>
        </p:txBody>
      </p:sp>
      <p:sp>
        <p:nvSpPr>
          <p:cNvPr id="2" name="Title 1"/>
          <p:cNvSpPr>
            <a:spLocks noGrp="1"/>
          </p:cNvSpPr>
          <p:nvPr>
            <p:ph type="title" hasCustomPrompt="1"/>
          </p:nvPr>
        </p:nvSpPr>
        <p:spPr>
          <a:xfrm>
            <a:off x="1" y="1343025"/>
            <a:ext cx="5095876" cy="3848100"/>
          </a:xfrm>
          <a:solidFill>
            <a:schemeClr val="tx1">
              <a:alpha val="75000"/>
            </a:schemeClr>
          </a:solidFill>
        </p:spPr>
        <p:txBody>
          <a:bodyPr lIns="360000" anchor="ctr">
            <a:normAutofit/>
          </a:bodyPr>
          <a:lstStyle>
            <a:lvl1pPr algn="l">
              <a:defRPr sz="3600">
                <a:solidFill>
                  <a:schemeClr val="bg1"/>
                </a:solidFill>
              </a:defRPr>
            </a:lvl1pPr>
          </a:lstStyle>
          <a:p>
            <a:r>
              <a:rPr lang="en-AU" dirty="0"/>
              <a:t>Alternative Image Caption</a:t>
            </a:r>
            <a:endParaRPr lang="en-US" dirty="0"/>
          </a:p>
        </p:txBody>
      </p:sp>
    </p:spTree>
    <p:extLst>
      <p:ext uri="{BB962C8B-B14F-4D97-AF65-F5344CB8AC3E}">
        <p14:creationId xmlns:p14="http://schemas.microsoft.com/office/powerpoint/2010/main" val="301461108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ote Blocks">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0" y="54430"/>
            <a:ext cx="12192000" cy="6803570"/>
          </a:xfrm>
        </p:spPr>
        <p:txBody>
          <a:bodyPr/>
          <a:lstStyle/>
          <a:p>
            <a:r>
              <a:rPr lang="en-US"/>
              <a:t>Click icon to add picture</a:t>
            </a:r>
            <a:endParaRPr lang="en-US" dirty="0"/>
          </a:p>
        </p:txBody>
      </p:sp>
      <p:sp>
        <p:nvSpPr>
          <p:cNvPr id="4" name="Title 3"/>
          <p:cNvSpPr>
            <a:spLocks noGrp="1"/>
          </p:cNvSpPr>
          <p:nvPr>
            <p:ph type="title"/>
          </p:nvPr>
        </p:nvSpPr>
        <p:spPr>
          <a:xfrm>
            <a:off x="752902" y="1976590"/>
            <a:ext cx="10686196" cy="2176309"/>
          </a:xfrm>
          <a:solidFill>
            <a:schemeClr val="tx1">
              <a:alpha val="75000"/>
            </a:schemeClr>
          </a:solidFill>
        </p:spPr>
        <p:txBody>
          <a:bodyPr lIns="720000" tIns="46800" rIns="720000" anchor="ctr">
            <a:normAutofit/>
          </a:bodyPr>
          <a:lstStyle>
            <a:lvl1pPr algn="ctr">
              <a:defRPr sz="3200">
                <a:solidFill>
                  <a:schemeClr val="bg1"/>
                </a:solidFill>
              </a:defRPr>
            </a:lvl1pPr>
          </a:lstStyle>
          <a:p>
            <a:r>
              <a:rPr lang="en-US"/>
              <a:t>Click to edit Master title style</a:t>
            </a:r>
            <a:endParaRPr lang="en-US" dirty="0"/>
          </a:p>
        </p:txBody>
      </p:sp>
      <p:sp>
        <p:nvSpPr>
          <p:cNvPr id="7" name="Text Placeholder 6"/>
          <p:cNvSpPr>
            <a:spLocks noGrp="1"/>
          </p:cNvSpPr>
          <p:nvPr>
            <p:ph type="body" sz="quarter" idx="13" hasCustomPrompt="1"/>
          </p:nvPr>
        </p:nvSpPr>
        <p:spPr>
          <a:xfrm>
            <a:off x="752902" y="4257676"/>
            <a:ext cx="10686196" cy="676274"/>
          </a:xfrm>
        </p:spPr>
        <p:txBody>
          <a:bodyPr anchor="ctr">
            <a:noAutofit/>
          </a:bodyPr>
          <a:lstStyle>
            <a:lvl1pPr algn="r">
              <a:defRPr sz="1800"/>
            </a:lvl1pPr>
            <a:lvl2pPr algn="r">
              <a:defRPr sz="1800"/>
            </a:lvl2pPr>
            <a:lvl3pPr algn="r">
              <a:defRPr sz="1800"/>
            </a:lvl3pPr>
            <a:lvl4pPr algn="r">
              <a:defRPr sz="1800"/>
            </a:lvl4pPr>
            <a:lvl5pPr algn="r">
              <a:defRPr sz="1800"/>
            </a:lvl5pPr>
          </a:lstStyle>
          <a:p>
            <a:pPr lvl="0"/>
            <a:r>
              <a:rPr lang="en-US" dirty="0"/>
              <a:t>Speaker, Company</a:t>
            </a:r>
          </a:p>
        </p:txBody>
      </p:sp>
      <p:pic>
        <p:nvPicPr>
          <p:cNvPr id="8" name="Picture 7">
            <a:extLst>
              <a:ext uri="{FF2B5EF4-FFF2-40B4-BE49-F238E27FC236}">
                <a16:creationId xmlns:a16="http://schemas.microsoft.com/office/drawing/2014/main" id="{071CF6FB-1D05-4E05-B586-46226C83F057}"/>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68077" b="9281"/>
          <a:stretch/>
        </p:blipFill>
        <p:spPr>
          <a:xfrm>
            <a:off x="0" y="2555831"/>
            <a:ext cx="1430850" cy="4302169"/>
          </a:xfrm>
          <a:prstGeom prst="rect">
            <a:avLst/>
          </a:prstGeom>
        </p:spPr>
      </p:pic>
    </p:spTree>
    <p:extLst>
      <p:ext uri="{BB962C8B-B14F-4D97-AF65-F5344CB8AC3E}">
        <p14:creationId xmlns:p14="http://schemas.microsoft.com/office/powerpoint/2010/main" val="207005898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tatement Blocks">
    <p:spTree>
      <p:nvGrpSpPr>
        <p:cNvPr id="1" name=""/>
        <p:cNvGrpSpPr/>
        <p:nvPr/>
      </p:nvGrpSpPr>
      <p:grpSpPr>
        <a:xfrm>
          <a:off x="0" y="0"/>
          <a:ext cx="0" cy="0"/>
          <a:chOff x="0" y="0"/>
          <a:chExt cx="0" cy="0"/>
        </a:xfrm>
      </p:grpSpPr>
      <p:sp>
        <p:nvSpPr>
          <p:cNvPr id="2" name="Title 1"/>
          <p:cNvSpPr>
            <a:spLocks noGrp="1"/>
          </p:cNvSpPr>
          <p:nvPr>
            <p:ph type="title"/>
          </p:nvPr>
        </p:nvSpPr>
        <p:spPr>
          <a:xfrm>
            <a:off x="752902" y="368968"/>
            <a:ext cx="10686196" cy="6222332"/>
          </a:xfrm>
        </p:spPr>
        <p:txBody>
          <a:bodyPr anchor="ctr">
            <a:normAutofit/>
          </a:bodyPr>
          <a:lstStyle>
            <a:lvl1pPr algn="ctr">
              <a:defRPr sz="3600"/>
            </a:lvl1pPr>
          </a:lstStyle>
          <a:p>
            <a:r>
              <a:rPr lang="en-US"/>
              <a:t>Click to edit Master title style</a:t>
            </a:r>
            <a:endParaRPr lang="en-US" dirty="0"/>
          </a:p>
        </p:txBody>
      </p:sp>
      <p:pic>
        <p:nvPicPr>
          <p:cNvPr id="4" name="Picture 3">
            <a:extLst>
              <a:ext uri="{FF2B5EF4-FFF2-40B4-BE49-F238E27FC236}">
                <a16:creationId xmlns:a16="http://schemas.microsoft.com/office/drawing/2014/main" id="{31C5EFFC-CF07-45B3-8C49-F8AF80BB3ABE}"/>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68077" b="9281"/>
          <a:stretch/>
        </p:blipFill>
        <p:spPr>
          <a:xfrm>
            <a:off x="0" y="2555831"/>
            <a:ext cx="1430850" cy="4302169"/>
          </a:xfrm>
          <a:prstGeom prst="rect">
            <a:avLst/>
          </a:prstGeom>
        </p:spPr>
      </p:pic>
    </p:spTree>
    <p:extLst>
      <p:ext uri="{BB962C8B-B14F-4D97-AF65-F5344CB8AC3E}">
        <p14:creationId xmlns:p14="http://schemas.microsoft.com/office/powerpoint/2010/main" val="208083177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 Column">
    <p:spTree>
      <p:nvGrpSpPr>
        <p:cNvPr id="1" name=""/>
        <p:cNvGrpSpPr/>
        <p:nvPr/>
      </p:nvGrpSpPr>
      <p:grpSpPr>
        <a:xfrm>
          <a:off x="0" y="0"/>
          <a:ext cx="0" cy="0"/>
          <a:chOff x="0" y="0"/>
          <a:chExt cx="0" cy="0"/>
        </a:xfrm>
      </p:grpSpPr>
      <p:sp>
        <p:nvSpPr>
          <p:cNvPr id="6" name="Text Placeholder 5"/>
          <p:cNvSpPr>
            <a:spLocks noGrp="1"/>
          </p:cNvSpPr>
          <p:nvPr>
            <p:ph type="body" sz="quarter" idx="12" hasCustomPrompt="1"/>
          </p:nvPr>
        </p:nvSpPr>
        <p:spPr>
          <a:xfrm>
            <a:off x="752902" y="1689100"/>
            <a:ext cx="5095239" cy="4568825"/>
          </a:xfrm>
        </p:spPr>
        <p:txBody>
          <a:bodyPr rIns="180000"/>
          <a:lstStyle>
            <a:lvl1pPr marL="288000" indent="-288000">
              <a:spcBef>
                <a:spcPts val="0"/>
              </a:spcBef>
              <a:buFont typeface="Arial" panose="020B0604020202020204" pitchFamily="34" charset="0"/>
              <a:buChar char="•"/>
              <a:defRPr sz="2400" baseline="0"/>
            </a:lvl1pPr>
          </a:lstStyle>
          <a:p>
            <a:pPr lvl="0"/>
            <a:r>
              <a:rPr lang="en-AU" dirty="0"/>
              <a:t>Cake is better because they are soft and sweet</a:t>
            </a:r>
          </a:p>
          <a:p>
            <a:pPr lvl="0"/>
            <a:endParaRPr lang="en-US" dirty="0"/>
          </a:p>
        </p:txBody>
      </p:sp>
      <p:sp>
        <p:nvSpPr>
          <p:cNvPr id="4" name="Text Placeholder 5"/>
          <p:cNvSpPr>
            <a:spLocks noGrp="1"/>
          </p:cNvSpPr>
          <p:nvPr>
            <p:ph type="body" sz="quarter" idx="13" hasCustomPrompt="1"/>
          </p:nvPr>
        </p:nvSpPr>
        <p:spPr>
          <a:xfrm>
            <a:off x="6343650" y="1689100"/>
            <a:ext cx="5095448" cy="4568825"/>
          </a:xfrm>
        </p:spPr>
        <p:txBody>
          <a:bodyPr rIns="180000">
            <a:normAutofit/>
          </a:bodyPr>
          <a:lstStyle>
            <a:lvl1pPr marL="288000" indent="-288000">
              <a:spcBef>
                <a:spcPts val="0"/>
              </a:spcBef>
              <a:buFont typeface="Arial" panose="020B0604020202020204" pitchFamily="34" charset="0"/>
              <a:buChar char="•"/>
              <a:defRPr sz="2400" baseline="0"/>
            </a:lvl1pPr>
          </a:lstStyle>
          <a:p>
            <a:pPr lvl="0"/>
            <a:r>
              <a:rPr lang="en-AU" dirty="0"/>
              <a:t>Pie is better because they are meaty and full of gravy. Oh my god, I love gravy.</a:t>
            </a:r>
            <a:endParaRPr lang="en-US" dirty="0"/>
          </a:p>
        </p:txBody>
      </p:sp>
      <p:sp>
        <p:nvSpPr>
          <p:cNvPr id="3" name="Footer Placeholder 2"/>
          <p:cNvSpPr>
            <a:spLocks noGrp="1"/>
          </p:cNvSpPr>
          <p:nvPr>
            <p:ph type="ftr" sz="quarter" idx="14"/>
          </p:nvPr>
        </p:nvSpPr>
        <p:spPr/>
        <p:txBody>
          <a:bodyPr/>
          <a:lstStyle/>
          <a:p>
            <a:r>
              <a:rPr lang="en-US"/>
              <a:t>Join the Conversation | #NETUG | @William_DotNet | https://azuregems.io</a:t>
            </a:r>
            <a:endParaRPr lang="en-US" dirty="0"/>
          </a:p>
        </p:txBody>
      </p:sp>
      <p:sp>
        <p:nvSpPr>
          <p:cNvPr id="5" name="Title 4"/>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78411627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ros Cons">
    <p:spTree>
      <p:nvGrpSpPr>
        <p:cNvPr id="1" name=""/>
        <p:cNvGrpSpPr/>
        <p:nvPr/>
      </p:nvGrpSpPr>
      <p:grpSpPr>
        <a:xfrm>
          <a:off x="0" y="0"/>
          <a:ext cx="0" cy="0"/>
          <a:chOff x="0" y="0"/>
          <a:chExt cx="0" cy="0"/>
        </a:xfrm>
      </p:grpSpPr>
      <p:sp>
        <p:nvSpPr>
          <p:cNvPr id="6" name="Text Placeholder 5"/>
          <p:cNvSpPr>
            <a:spLocks noGrp="1"/>
          </p:cNvSpPr>
          <p:nvPr>
            <p:ph type="body" sz="quarter" idx="12" hasCustomPrompt="1"/>
          </p:nvPr>
        </p:nvSpPr>
        <p:spPr>
          <a:xfrm>
            <a:off x="6343650" y="1689100"/>
            <a:ext cx="5095448" cy="4549775"/>
          </a:xfrm>
        </p:spPr>
        <p:txBody>
          <a:bodyPr rIns="180000"/>
          <a:lstStyle>
            <a:lvl1pPr marL="288000" indent="-288000">
              <a:spcBef>
                <a:spcPts val="0"/>
              </a:spcBef>
              <a:buFontTx/>
              <a:buBlip>
                <a:blip r:embed="rId2"/>
              </a:buBlip>
              <a:defRPr sz="2400" baseline="0"/>
            </a:lvl1pPr>
          </a:lstStyle>
          <a:p>
            <a:pPr lvl="0"/>
            <a:r>
              <a:rPr lang="en-AU" dirty="0"/>
              <a:t>Cons</a:t>
            </a:r>
          </a:p>
          <a:p>
            <a:pPr lvl="0"/>
            <a:endParaRPr lang="en-US" dirty="0"/>
          </a:p>
        </p:txBody>
      </p:sp>
      <p:sp>
        <p:nvSpPr>
          <p:cNvPr id="5" name="Text Placeholder 5"/>
          <p:cNvSpPr>
            <a:spLocks noGrp="1"/>
          </p:cNvSpPr>
          <p:nvPr>
            <p:ph type="body" sz="quarter" idx="14" hasCustomPrompt="1"/>
          </p:nvPr>
        </p:nvSpPr>
        <p:spPr>
          <a:xfrm>
            <a:off x="752902" y="1689100"/>
            <a:ext cx="5095239" cy="4549775"/>
          </a:xfrm>
        </p:spPr>
        <p:txBody>
          <a:bodyPr rIns="180000">
            <a:normAutofit/>
          </a:bodyPr>
          <a:lstStyle>
            <a:lvl1pPr marL="288000" indent="-288000">
              <a:spcBef>
                <a:spcPts val="0"/>
              </a:spcBef>
              <a:buFontTx/>
              <a:buBlip>
                <a:blip r:embed="rId3"/>
              </a:buBlip>
              <a:defRPr sz="2400" baseline="0"/>
            </a:lvl1pPr>
          </a:lstStyle>
          <a:p>
            <a:pPr lvl="0"/>
            <a:r>
              <a:rPr lang="en-AU" dirty="0"/>
              <a:t>Pros</a:t>
            </a:r>
            <a:endParaRPr lang="en-US" dirty="0"/>
          </a:p>
        </p:txBody>
      </p:sp>
      <p:sp>
        <p:nvSpPr>
          <p:cNvPr id="3" name="Footer Placeholder 2"/>
          <p:cNvSpPr>
            <a:spLocks noGrp="1"/>
          </p:cNvSpPr>
          <p:nvPr>
            <p:ph type="ftr" sz="quarter" idx="15"/>
          </p:nvPr>
        </p:nvSpPr>
        <p:spPr/>
        <p:txBody>
          <a:bodyPr/>
          <a:lstStyle/>
          <a:p>
            <a:r>
              <a:rPr lang="en-US"/>
              <a:t>Join the Conversation | #NETUG | @William_DotNet | https://azuregems.io</a:t>
            </a:r>
            <a:endParaRPr lang="en-US" dirty="0"/>
          </a:p>
        </p:txBody>
      </p:sp>
      <p:sp>
        <p:nvSpPr>
          <p:cNvPr id="4" name="Title 3"/>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1655904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 Column">
    <p:spTree>
      <p:nvGrpSpPr>
        <p:cNvPr id="1" name=""/>
        <p:cNvGrpSpPr/>
        <p:nvPr/>
      </p:nvGrpSpPr>
      <p:grpSpPr>
        <a:xfrm>
          <a:off x="0" y="0"/>
          <a:ext cx="0" cy="0"/>
          <a:chOff x="0" y="0"/>
          <a:chExt cx="0" cy="0"/>
        </a:xfrm>
      </p:grpSpPr>
      <p:sp>
        <p:nvSpPr>
          <p:cNvPr id="6" name="Text Placeholder 5"/>
          <p:cNvSpPr>
            <a:spLocks noGrp="1"/>
          </p:cNvSpPr>
          <p:nvPr>
            <p:ph type="body" sz="quarter" idx="12" hasCustomPrompt="1"/>
          </p:nvPr>
        </p:nvSpPr>
        <p:spPr>
          <a:xfrm>
            <a:off x="752902" y="1689099"/>
            <a:ext cx="3352799" cy="4557711"/>
          </a:xfrm>
        </p:spPr>
        <p:txBody>
          <a:bodyPr lIns="180000" rIns="180000"/>
          <a:lstStyle>
            <a:lvl1pPr marL="288000" indent="-288000">
              <a:spcBef>
                <a:spcPts val="0"/>
              </a:spcBef>
              <a:buFont typeface="Arial" panose="020B0604020202020204" pitchFamily="34" charset="0"/>
              <a:buChar char="•"/>
              <a:defRPr sz="2400" baseline="0"/>
            </a:lvl1pPr>
          </a:lstStyle>
          <a:p>
            <a:pPr lvl="0"/>
            <a:r>
              <a:rPr lang="en-AU" dirty="0"/>
              <a:t>Cake</a:t>
            </a:r>
          </a:p>
          <a:p>
            <a:pPr lvl="0"/>
            <a:endParaRPr lang="en-US" dirty="0"/>
          </a:p>
        </p:txBody>
      </p:sp>
      <p:sp>
        <p:nvSpPr>
          <p:cNvPr id="5" name="Text Placeholder 5"/>
          <p:cNvSpPr>
            <a:spLocks noGrp="1"/>
          </p:cNvSpPr>
          <p:nvPr>
            <p:ph type="body" sz="quarter" idx="14" hasCustomPrompt="1"/>
          </p:nvPr>
        </p:nvSpPr>
        <p:spPr>
          <a:xfrm>
            <a:off x="4419601" y="1689100"/>
            <a:ext cx="3352799" cy="4557711"/>
          </a:xfrm>
        </p:spPr>
        <p:txBody>
          <a:bodyPr lIns="180000" rIns="180000"/>
          <a:lstStyle>
            <a:lvl1pPr marL="288000" indent="-288000">
              <a:spcBef>
                <a:spcPts val="0"/>
              </a:spcBef>
              <a:buFont typeface="Arial" panose="020B0604020202020204" pitchFamily="34" charset="0"/>
              <a:buChar char="•"/>
              <a:defRPr sz="2400" baseline="0"/>
            </a:lvl1pPr>
          </a:lstStyle>
          <a:p>
            <a:pPr lvl="0"/>
            <a:r>
              <a:rPr lang="en-AU" dirty="0"/>
              <a:t>Pie</a:t>
            </a:r>
          </a:p>
          <a:p>
            <a:pPr lvl="0"/>
            <a:endParaRPr lang="en-US" dirty="0"/>
          </a:p>
        </p:txBody>
      </p:sp>
      <p:sp>
        <p:nvSpPr>
          <p:cNvPr id="7" name="Text Placeholder 5"/>
          <p:cNvSpPr>
            <a:spLocks noGrp="1"/>
          </p:cNvSpPr>
          <p:nvPr>
            <p:ph type="body" sz="quarter" idx="15" hasCustomPrompt="1"/>
          </p:nvPr>
        </p:nvSpPr>
        <p:spPr>
          <a:xfrm>
            <a:off x="8086299" y="1689100"/>
            <a:ext cx="3352799" cy="4557711"/>
          </a:xfrm>
        </p:spPr>
        <p:txBody>
          <a:bodyPr lIns="180000" rIns="180000"/>
          <a:lstStyle>
            <a:lvl1pPr marL="288000" indent="-288000">
              <a:spcBef>
                <a:spcPts val="0"/>
              </a:spcBef>
              <a:buFont typeface="Arial" panose="020B0604020202020204" pitchFamily="34" charset="0"/>
              <a:buChar char="•"/>
              <a:defRPr sz="2400" baseline="0"/>
            </a:lvl1pPr>
          </a:lstStyle>
          <a:p>
            <a:pPr lvl="0"/>
            <a:r>
              <a:rPr lang="en-AU" dirty="0"/>
              <a:t>New Contestant Appears</a:t>
            </a:r>
          </a:p>
          <a:p>
            <a:pPr lvl="0"/>
            <a:endParaRPr lang="en-US" dirty="0"/>
          </a:p>
        </p:txBody>
      </p:sp>
      <p:sp>
        <p:nvSpPr>
          <p:cNvPr id="3" name="Footer Placeholder 2"/>
          <p:cNvSpPr>
            <a:spLocks noGrp="1"/>
          </p:cNvSpPr>
          <p:nvPr>
            <p:ph type="ftr" sz="quarter" idx="16"/>
          </p:nvPr>
        </p:nvSpPr>
        <p:spPr/>
        <p:txBody>
          <a:bodyPr/>
          <a:lstStyle/>
          <a:p>
            <a:r>
              <a:rPr lang="en-US"/>
              <a:t>Join the Conversation | #NETUG | @William_DotNet | https://azuregems.io</a:t>
            </a:r>
            <a:endParaRPr lang="en-US" dirty="0"/>
          </a:p>
        </p:txBody>
      </p:sp>
      <p:sp>
        <p:nvSpPr>
          <p:cNvPr id="4" name="Title 3"/>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948555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3" name="Title 12"/>
          <p:cNvSpPr>
            <a:spLocks noGrp="1"/>
          </p:cNvSpPr>
          <p:nvPr>
            <p:ph type="title"/>
          </p:nvPr>
        </p:nvSpPr>
        <p:spPr/>
        <p:txBody>
          <a:bodyPr tIns="46800" bIns="46800"/>
          <a:lstStyle/>
          <a:p>
            <a:r>
              <a:rPr lang="en-US"/>
              <a:t>Click to edit Master title style</a:t>
            </a:r>
          </a:p>
        </p:txBody>
      </p:sp>
      <p:sp>
        <p:nvSpPr>
          <p:cNvPr id="15" name="Text Placeholder 14"/>
          <p:cNvSpPr>
            <a:spLocks noGrp="1"/>
          </p:cNvSpPr>
          <p:nvPr>
            <p:ph type="body" sz="quarter" idx="15"/>
          </p:nvPr>
        </p:nvSpPr>
        <p:spPr>
          <a:xfrm>
            <a:off x="752902" y="1828801"/>
            <a:ext cx="10600898" cy="4391024"/>
          </a:xfrm>
        </p:spPr>
        <p:txBody>
          <a:bodyPr tIns="46800" bIns="4680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1"/>
          <p:cNvSpPr>
            <a:spLocks noGrp="1"/>
          </p:cNvSpPr>
          <p:nvPr>
            <p:ph type="ftr" sz="quarter" idx="16"/>
          </p:nvPr>
        </p:nvSpPr>
        <p:spPr/>
        <p:txBody>
          <a:bodyPr/>
          <a:lstStyle/>
          <a:p>
            <a:r>
              <a:rPr lang="en-US"/>
              <a:t>Join the Conversation | #NETUG | @William_DotNet | https://azuregems.io</a:t>
            </a:r>
            <a:endParaRPr lang="en-US" dirty="0"/>
          </a:p>
        </p:txBody>
      </p:sp>
    </p:spTree>
    <p:extLst>
      <p:ext uri="{BB962C8B-B14F-4D97-AF65-F5344CB8AC3E}">
        <p14:creationId xmlns:p14="http://schemas.microsoft.com/office/powerpoint/2010/main" val="21698163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Half)">
    <p:spTree>
      <p:nvGrpSpPr>
        <p:cNvPr id="1" name=""/>
        <p:cNvGrpSpPr/>
        <p:nvPr/>
      </p:nvGrpSpPr>
      <p:grpSpPr>
        <a:xfrm>
          <a:off x="0" y="0"/>
          <a:ext cx="0" cy="0"/>
          <a:chOff x="0" y="0"/>
          <a:chExt cx="0" cy="0"/>
        </a:xfrm>
      </p:grpSpPr>
      <p:sp>
        <p:nvSpPr>
          <p:cNvPr id="2" name="Title 1"/>
          <p:cNvSpPr>
            <a:spLocks noGrp="1"/>
          </p:cNvSpPr>
          <p:nvPr>
            <p:ph type="title"/>
          </p:nvPr>
        </p:nvSpPr>
        <p:spPr>
          <a:xfrm>
            <a:off x="752902" y="368968"/>
            <a:ext cx="4268277" cy="2671011"/>
          </a:xfrm>
        </p:spPr>
        <p:txBody>
          <a:bodyPr lIns="180000" tIns="46800" rIns="180000" bIns="46800" anchor="b"/>
          <a:lstStyle/>
          <a:p>
            <a:r>
              <a:rPr lang="en-US"/>
              <a:t>Click to edit Master title style</a:t>
            </a:r>
            <a:endParaRPr lang="en-US" dirty="0"/>
          </a:p>
        </p:txBody>
      </p:sp>
      <p:sp>
        <p:nvSpPr>
          <p:cNvPr id="5" name="Text Placeholder 4"/>
          <p:cNvSpPr>
            <a:spLocks noGrp="1"/>
          </p:cNvSpPr>
          <p:nvPr>
            <p:ph type="body" sz="quarter" idx="14"/>
          </p:nvPr>
        </p:nvSpPr>
        <p:spPr>
          <a:xfrm>
            <a:off x="752475" y="3162300"/>
            <a:ext cx="4268788" cy="3057525"/>
          </a:xfrm>
        </p:spPr>
        <p:txBody>
          <a:bodyPr>
            <a:normAutofit/>
          </a:bodyPr>
          <a:lstStyle>
            <a:lvl1pPr>
              <a:lnSpc>
                <a:spcPct val="150000"/>
              </a:lnSpc>
              <a:defRPr sz="1600"/>
            </a:lvl1pPr>
            <a:lvl2pPr>
              <a:lnSpc>
                <a:spcPct val="150000"/>
              </a:lnSpc>
              <a:defRPr sz="1600"/>
            </a:lvl2pPr>
            <a:lvl3pPr>
              <a:lnSpc>
                <a:spcPct val="150000"/>
              </a:lnSpc>
              <a:defRPr sz="1600"/>
            </a:lvl3pPr>
            <a:lvl4pPr>
              <a:lnSpc>
                <a:spcPct val="150000"/>
              </a:lnSpc>
              <a:defRPr sz="1600"/>
            </a:lvl4pPr>
            <a:lvl5pPr>
              <a:lnSpc>
                <a:spcPct val="150000"/>
              </a:lnSpc>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Footer Placeholder 8"/>
          <p:cNvSpPr>
            <a:spLocks noGrp="1"/>
          </p:cNvSpPr>
          <p:nvPr>
            <p:ph type="ftr" sz="quarter" idx="15"/>
          </p:nvPr>
        </p:nvSpPr>
        <p:spPr>
          <a:xfrm>
            <a:off x="752475" y="6356350"/>
            <a:ext cx="4268704" cy="365125"/>
          </a:xfrm>
        </p:spPr>
        <p:txBody>
          <a:bodyPr/>
          <a:lstStyle>
            <a:lvl1pPr algn="l">
              <a:defRPr/>
            </a:lvl1pPr>
          </a:lstStyle>
          <a:p>
            <a:r>
              <a:rPr lang="en-US"/>
              <a:t>Join the Conversation | #NETUG | @William_DotNet | https://azuregems.io</a:t>
            </a:r>
            <a:endParaRPr lang="en-US" dirty="0"/>
          </a:p>
        </p:txBody>
      </p:sp>
    </p:spTree>
    <p:extLst>
      <p:ext uri="{BB962C8B-B14F-4D97-AF65-F5344CB8AC3E}">
        <p14:creationId xmlns:p14="http://schemas.microsoft.com/office/powerpoint/2010/main" val="31247566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Only">
    <p:spTree>
      <p:nvGrpSpPr>
        <p:cNvPr id="1" name=""/>
        <p:cNvGrpSpPr/>
        <p:nvPr/>
      </p:nvGrpSpPr>
      <p:grpSpPr>
        <a:xfrm>
          <a:off x="0" y="0"/>
          <a:ext cx="0" cy="0"/>
          <a:chOff x="0" y="0"/>
          <a:chExt cx="0" cy="0"/>
        </a:xfrm>
      </p:grpSpPr>
      <p:sp>
        <p:nvSpPr>
          <p:cNvPr id="2" name="Footer Placeholder 1"/>
          <p:cNvSpPr>
            <a:spLocks noGrp="1"/>
          </p:cNvSpPr>
          <p:nvPr>
            <p:ph type="ftr" sz="quarter" idx="13"/>
          </p:nvPr>
        </p:nvSpPr>
        <p:spPr/>
        <p:txBody>
          <a:bodyPr/>
          <a:lstStyle/>
          <a:p>
            <a:r>
              <a:rPr lang="en-US"/>
              <a:t>Join the Conversation | #NETUG | @William_DotNet | https://azuregems.io</a:t>
            </a:r>
            <a:endParaRPr lang="en-US" dirty="0"/>
          </a:p>
        </p:txBody>
      </p:sp>
      <p:sp>
        <p:nvSpPr>
          <p:cNvPr id="7" name="Text Placeholder 6"/>
          <p:cNvSpPr>
            <a:spLocks noGrp="1"/>
          </p:cNvSpPr>
          <p:nvPr>
            <p:ph type="body" sz="quarter" idx="14"/>
          </p:nvPr>
        </p:nvSpPr>
        <p:spPr>
          <a:xfrm>
            <a:off x="752902" y="368300"/>
            <a:ext cx="10686196" cy="58610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358249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r>
              <a:rPr lang="en-US"/>
              <a:t>Join the Conversation | #NETUG | @William_DotNet | https://azuregems.io</a:t>
            </a:r>
            <a:endParaRPr lang="en-US" dirty="0"/>
          </a:p>
        </p:txBody>
      </p:sp>
    </p:spTree>
    <p:extLst>
      <p:ext uri="{BB962C8B-B14F-4D97-AF65-F5344CB8AC3E}">
        <p14:creationId xmlns:p14="http://schemas.microsoft.com/office/powerpoint/2010/main" val="21894779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resenter Name">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5268036" y="1690688"/>
            <a:ext cx="6171061" cy="610035"/>
          </a:xfrm>
          <a:noFill/>
        </p:spPr>
        <p:txBody>
          <a:bodyPr lIns="180000" tIns="90000" rIns="180000" bIns="90000" anchor="t">
            <a:normAutofit/>
          </a:bodyPr>
          <a:lstStyle>
            <a:lvl1pPr marL="0" indent="0" algn="l">
              <a:lnSpc>
                <a:spcPct val="100000"/>
              </a:lnSpc>
              <a:buNone/>
              <a:defRPr sz="1800" baseline="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Credentials, qualifications, </a:t>
            </a:r>
            <a:r>
              <a:rPr lang="en-US" dirty="0" err="1"/>
              <a:t>etc</a:t>
            </a:r>
            <a:endParaRPr lang="en-AU" dirty="0"/>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051412" y="2555831"/>
            <a:ext cx="4482262" cy="4742311"/>
          </a:xfrm>
          <a:prstGeom prst="rect">
            <a:avLst/>
          </a:prstGeom>
        </p:spPr>
      </p:pic>
      <p:sp>
        <p:nvSpPr>
          <p:cNvPr id="10" name="Picture Placeholder 4"/>
          <p:cNvSpPr>
            <a:spLocks noGrp="1"/>
          </p:cNvSpPr>
          <p:nvPr>
            <p:ph type="pic" sz="quarter" idx="13"/>
          </p:nvPr>
        </p:nvSpPr>
        <p:spPr>
          <a:xfrm>
            <a:off x="0" y="54592"/>
            <a:ext cx="5095876" cy="6803408"/>
          </a:xfrm>
          <a:solidFill>
            <a:schemeClr val="tx1">
              <a:lumMod val="65000"/>
              <a:lumOff val="35000"/>
            </a:schemeClr>
          </a:solidFill>
        </p:spPr>
        <p:txBody>
          <a:bodyPr/>
          <a:lstStyle>
            <a:lvl1pPr marL="0" indent="0">
              <a:buNone/>
              <a:defRPr/>
            </a:lvl1pPr>
          </a:lstStyle>
          <a:p>
            <a:r>
              <a:rPr lang="en-US"/>
              <a:t>Click icon to add picture</a:t>
            </a:r>
            <a:endParaRPr lang="en-US" dirty="0"/>
          </a:p>
        </p:txBody>
      </p:sp>
      <p:sp>
        <p:nvSpPr>
          <p:cNvPr id="4" name="Title 3"/>
          <p:cNvSpPr>
            <a:spLocks noGrp="1"/>
          </p:cNvSpPr>
          <p:nvPr>
            <p:ph type="title"/>
          </p:nvPr>
        </p:nvSpPr>
        <p:spPr>
          <a:xfrm>
            <a:off x="5268037" y="368968"/>
            <a:ext cx="6171060" cy="1321720"/>
          </a:xfrm>
        </p:spPr>
        <p:txBody>
          <a:bodyPr/>
          <a:lstStyle/>
          <a:p>
            <a:r>
              <a:rPr lang="en-US"/>
              <a:t>Click to edit Master title style</a:t>
            </a:r>
          </a:p>
        </p:txBody>
      </p:sp>
      <p:sp>
        <p:nvSpPr>
          <p:cNvPr id="8" name="Text Placeholder 7"/>
          <p:cNvSpPr>
            <a:spLocks noGrp="1"/>
          </p:cNvSpPr>
          <p:nvPr>
            <p:ph type="body" sz="quarter" idx="15"/>
          </p:nvPr>
        </p:nvSpPr>
        <p:spPr>
          <a:xfrm>
            <a:off x="5267325" y="2300724"/>
            <a:ext cx="6171773" cy="39476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1"/>
          <p:cNvSpPr>
            <a:spLocks noGrp="1"/>
          </p:cNvSpPr>
          <p:nvPr>
            <p:ph type="ftr" sz="quarter" idx="16"/>
          </p:nvPr>
        </p:nvSpPr>
        <p:spPr>
          <a:xfrm>
            <a:off x="5267324" y="6356350"/>
            <a:ext cx="6171773" cy="365125"/>
          </a:xfrm>
        </p:spPr>
        <p:txBody>
          <a:bodyPr/>
          <a:lstStyle>
            <a:lvl1pPr algn="l">
              <a:defRPr/>
            </a:lvl1pPr>
          </a:lstStyle>
          <a:p>
            <a:r>
              <a:rPr lang="en-US"/>
              <a:t>Join the Conversation | #NETUG | @William_DotNet | https://azuregems.io</a:t>
            </a:r>
            <a:endParaRPr lang="en-US" dirty="0"/>
          </a:p>
        </p:txBody>
      </p:sp>
    </p:spTree>
    <p:extLst>
      <p:ext uri="{BB962C8B-B14F-4D97-AF65-F5344CB8AC3E}">
        <p14:creationId xmlns:p14="http://schemas.microsoft.com/office/powerpoint/2010/main" val="18579608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 with Image">
    <p:spTree>
      <p:nvGrpSpPr>
        <p:cNvPr id="1" name=""/>
        <p:cNvGrpSpPr/>
        <p:nvPr/>
      </p:nvGrpSpPr>
      <p:grpSpPr>
        <a:xfrm>
          <a:off x="0" y="0"/>
          <a:ext cx="0" cy="0"/>
          <a:chOff x="0" y="0"/>
          <a:chExt cx="0" cy="0"/>
        </a:xfrm>
      </p:grpSpPr>
      <p:sp>
        <p:nvSpPr>
          <p:cNvPr id="4" name="Picture Placeholder 4"/>
          <p:cNvSpPr>
            <a:spLocks noGrp="1"/>
          </p:cNvSpPr>
          <p:nvPr>
            <p:ph type="pic" sz="quarter" idx="11"/>
          </p:nvPr>
        </p:nvSpPr>
        <p:spPr>
          <a:xfrm>
            <a:off x="0" y="54592"/>
            <a:ext cx="5095876" cy="6803408"/>
          </a:xfrm>
          <a:solidFill>
            <a:schemeClr val="tx1">
              <a:lumMod val="65000"/>
              <a:lumOff val="35000"/>
            </a:schemeClr>
          </a:solidFill>
        </p:spPr>
        <p:txBody>
          <a:bodyPr/>
          <a:lstStyle>
            <a:lvl1pPr marL="0" indent="0">
              <a:buNone/>
              <a:defRPr/>
            </a:lvl1pPr>
          </a:lstStyle>
          <a:p>
            <a:r>
              <a:rPr lang="en-US"/>
              <a:t>Click icon to add picture</a:t>
            </a:r>
            <a:endParaRPr lang="en-US" dirty="0"/>
          </a:p>
        </p:txBody>
      </p:sp>
      <p:sp>
        <p:nvSpPr>
          <p:cNvPr id="3" name="Title 2"/>
          <p:cNvSpPr>
            <a:spLocks noGrp="1"/>
          </p:cNvSpPr>
          <p:nvPr>
            <p:ph type="title"/>
          </p:nvPr>
        </p:nvSpPr>
        <p:spPr>
          <a:xfrm>
            <a:off x="5268036" y="368968"/>
            <a:ext cx="6171061" cy="1321720"/>
          </a:xfrm>
        </p:spPr>
        <p:txBody>
          <a:bodyPr/>
          <a:lstStyle/>
          <a:p>
            <a:r>
              <a:rPr lang="en-US"/>
              <a:t>Click to edit Master title style</a:t>
            </a:r>
            <a:endParaRPr lang="en-US" dirty="0"/>
          </a:p>
        </p:txBody>
      </p:sp>
      <p:sp>
        <p:nvSpPr>
          <p:cNvPr id="8" name="Text Placeholder 7"/>
          <p:cNvSpPr>
            <a:spLocks noGrp="1"/>
          </p:cNvSpPr>
          <p:nvPr>
            <p:ph type="body" sz="quarter" idx="14"/>
          </p:nvPr>
        </p:nvSpPr>
        <p:spPr>
          <a:xfrm>
            <a:off x="5267325" y="1828800"/>
            <a:ext cx="6171773" cy="4419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1"/>
          <p:cNvSpPr>
            <a:spLocks noGrp="1"/>
          </p:cNvSpPr>
          <p:nvPr>
            <p:ph type="ftr" sz="quarter" idx="15"/>
          </p:nvPr>
        </p:nvSpPr>
        <p:spPr>
          <a:xfrm>
            <a:off x="5267324" y="6356350"/>
            <a:ext cx="6171773" cy="365125"/>
          </a:xfrm>
        </p:spPr>
        <p:txBody>
          <a:bodyPr/>
          <a:lstStyle/>
          <a:p>
            <a:r>
              <a:rPr lang="en-US"/>
              <a:t>Join the Conversation | #NETUG | @William_DotNet | https://azuregems.io</a:t>
            </a:r>
            <a:endParaRPr lang="en-US" dirty="0"/>
          </a:p>
        </p:txBody>
      </p:sp>
    </p:spTree>
    <p:extLst>
      <p:ext uri="{BB962C8B-B14F-4D97-AF65-F5344CB8AC3E}">
        <p14:creationId xmlns:p14="http://schemas.microsoft.com/office/powerpoint/2010/main" val="3677153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39" name="Picture Placeholder 4"/>
          <p:cNvSpPr>
            <a:spLocks noGrp="1"/>
          </p:cNvSpPr>
          <p:nvPr>
            <p:ph type="pic" sz="quarter" idx="11"/>
          </p:nvPr>
        </p:nvSpPr>
        <p:spPr>
          <a:xfrm>
            <a:off x="0" y="54592"/>
            <a:ext cx="12192000" cy="6803408"/>
          </a:xfrm>
          <a:noFill/>
        </p:spPr>
        <p:txBody>
          <a:bodyPr/>
          <a:lstStyle>
            <a:lvl1pPr marL="0" indent="0">
              <a:buNone/>
              <a:defRPr/>
            </a:lvl1pPr>
          </a:lstStyle>
          <a:p>
            <a:r>
              <a:rPr lang="en-US"/>
              <a:t>Click icon to add picture</a:t>
            </a:r>
            <a:endParaRPr lang="en-US" dirty="0"/>
          </a:p>
        </p:txBody>
      </p:sp>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l="68077" b="9281"/>
          <a:stretch/>
        </p:blipFill>
        <p:spPr>
          <a:xfrm>
            <a:off x="0" y="2555831"/>
            <a:ext cx="1430850" cy="4302169"/>
          </a:xfrm>
          <a:prstGeom prst="rect">
            <a:avLst/>
          </a:prstGeom>
        </p:spPr>
      </p:pic>
      <p:sp>
        <p:nvSpPr>
          <p:cNvPr id="3" name="Subtitle 2"/>
          <p:cNvSpPr>
            <a:spLocks noGrp="1"/>
          </p:cNvSpPr>
          <p:nvPr>
            <p:ph type="subTitle" idx="1" hasCustomPrompt="1"/>
          </p:nvPr>
        </p:nvSpPr>
        <p:spPr>
          <a:xfrm>
            <a:off x="5268296" y="1080174"/>
            <a:ext cx="6923690" cy="703713"/>
          </a:xfrm>
          <a:solidFill>
            <a:schemeClr val="tx1">
              <a:alpha val="75000"/>
            </a:schemeClr>
          </a:solidFill>
        </p:spPr>
        <p:txBody>
          <a:bodyPr wrap="square" lIns="180000" rIns="180000" anchor="ctr">
            <a:normAutofit/>
          </a:bodyPr>
          <a:lstStyle>
            <a:lvl1pPr marL="0" indent="0" algn="l">
              <a:lnSpc>
                <a:spcPct val="100000"/>
              </a:lnSpc>
              <a:buNone/>
              <a:defRPr sz="1800">
                <a:solidFill>
                  <a:schemeClr val="bg1">
                    <a:lumMod val="9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Item #1</a:t>
            </a:r>
            <a:endParaRPr lang="en-AU" dirty="0"/>
          </a:p>
        </p:txBody>
      </p:sp>
      <p:sp>
        <p:nvSpPr>
          <p:cNvPr id="30" name="Text Placeholder 29"/>
          <p:cNvSpPr>
            <a:spLocks noGrp="1"/>
          </p:cNvSpPr>
          <p:nvPr>
            <p:ph type="body" sz="quarter" idx="15" hasCustomPrompt="1"/>
          </p:nvPr>
        </p:nvSpPr>
        <p:spPr>
          <a:xfrm>
            <a:off x="5268296" y="3576416"/>
            <a:ext cx="6923689" cy="703713"/>
          </a:xfrm>
          <a:solidFill>
            <a:schemeClr val="tx1">
              <a:alpha val="75000"/>
            </a:schemeClr>
          </a:solidFill>
        </p:spPr>
        <p:txBody>
          <a:bodyPr wrap="square" lIns="180000" rIns="180000" anchor="ctr">
            <a:normAutofit/>
          </a:bodyPr>
          <a:lstStyle>
            <a:lvl1pPr marL="0" indent="0">
              <a:lnSpc>
                <a:spcPct val="100000"/>
              </a:lnSpc>
              <a:buNone/>
              <a:defRPr sz="1800">
                <a:solidFill>
                  <a:schemeClr val="bg1"/>
                </a:solidFill>
              </a:defRPr>
            </a:lvl1pPr>
          </a:lstStyle>
          <a:p>
            <a:pPr lvl="0"/>
            <a:r>
              <a:rPr lang="en-AU" dirty="0"/>
              <a:t>Item #4</a:t>
            </a:r>
            <a:endParaRPr lang="en-US" dirty="0"/>
          </a:p>
        </p:txBody>
      </p:sp>
      <p:sp>
        <p:nvSpPr>
          <p:cNvPr id="34" name="Text Placeholder 33"/>
          <p:cNvSpPr>
            <a:spLocks noGrp="1"/>
          </p:cNvSpPr>
          <p:nvPr>
            <p:ph type="body" sz="quarter" idx="17" hasCustomPrompt="1"/>
          </p:nvPr>
        </p:nvSpPr>
        <p:spPr>
          <a:xfrm>
            <a:off x="5268036" y="2744336"/>
            <a:ext cx="6923964" cy="703712"/>
          </a:xfrm>
          <a:solidFill>
            <a:schemeClr val="tx1">
              <a:alpha val="75000"/>
            </a:schemeClr>
          </a:solidFill>
        </p:spPr>
        <p:txBody>
          <a:bodyPr wrap="square" lIns="180000" rIns="180000" anchor="ctr">
            <a:normAutofit/>
          </a:bodyPr>
          <a:lstStyle>
            <a:lvl1pPr marL="0" indent="0">
              <a:lnSpc>
                <a:spcPct val="100000"/>
              </a:lnSpc>
              <a:buNone/>
              <a:defRPr sz="1800">
                <a:solidFill>
                  <a:schemeClr val="bg1"/>
                </a:solidFill>
              </a:defRPr>
            </a:lvl1pPr>
          </a:lstStyle>
          <a:p>
            <a:pPr lvl="0"/>
            <a:r>
              <a:rPr lang="en-US" dirty="0"/>
              <a:t>Item #3</a:t>
            </a:r>
          </a:p>
        </p:txBody>
      </p:sp>
      <p:sp>
        <p:nvSpPr>
          <p:cNvPr id="36" name="Text Placeholder 35"/>
          <p:cNvSpPr>
            <a:spLocks noGrp="1"/>
          </p:cNvSpPr>
          <p:nvPr>
            <p:ph type="body" sz="quarter" idx="18" hasCustomPrompt="1"/>
          </p:nvPr>
        </p:nvSpPr>
        <p:spPr>
          <a:xfrm>
            <a:off x="5268036" y="4408497"/>
            <a:ext cx="6923964" cy="703712"/>
          </a:xfrm>
          <a:solidFill>
            <a:schemeClr val="tx1">
              <a:alpha val="75000"/>
            </a:schemeClr>
          </a:solidFill>
        </p:spPr>
        <p:txBody>
          <a:bodyPr wrap="square" lIns="180000" rIns="180000" anchor="ctr">
            <a:normAutofit/>
          </a:bodyPr>
          <a:lstStyle>
            <a:lvl1pPr marL="0" indent="0">
              <a:lnSpc>
                <a:spcPct val="100000"/>
              </a:lnSpc>
              <a:buNone/>
              <a:defRPr sz="1800">
                <a:solidFill>
                  <a:schemeClr val="bg1"/>
                </a:solidFill>
              </a:defRPr>
            </a:lvl1pPr>
          </a:lstStyle>
          <a:p>
            <a:pPr lvl="0"/>
            <a:r>
              <a:rPr lang="en-AU" dirty="0"/>
              <a:t>Item #5</a:t>
            </a:r>
            <a:endParaRPr lang="en-US" dirty="0"/>
          </a:p>
        </p:txBody>
      </p:sp>
      <p:sp>
        <p:nvSpPr>
          <p:cNvPr id="38" name="Text Placeholder 37"/>
          <p:cNvSpPr>
            <a:spLocks noGrp="1"/>
          </p:cNvSpPr>
          <p:nvPr>
            <p:ph type="body" sz="quarter" idx="19" hasCustomPrompt="1"/>
          </p:nvPr>
        </p:nvSpPr>
        <p:spPr>
          <a:xfrm>
            <a:off x="5268034" y="5240577"/>
            <a:ext cx="6923965" cy="703712"/>
          </a:xfrm>
          <a:solidFill>
            <a:schemeClr val="tx1">
              <a:alpha val="75000"/>
            </a:schemeClr>
          </a:solidFill>
        </p:spPr>
        <p:txBody>
          <a:bodyPr wrap="square" lIns="180000" rIns="180000" anchor="ctr">
            <a:normAutofit/>
          </a:bodyPr>
          <a:lstStyle>
            <a:lvl1pPr marL="0" indent="0">
              <a:lnSpc>
                <a:spcPct val="100000"/>
              </a:lnSpc>
              <a:buNone/>
              <a:defRPr sz="1800">
                <a:solidFill>
                  <a:schemeClr val="bg1"/>
                </a:solidFill>
              </a:defRPr>
            </a:lvl1pPr>
          </a:lstStyle>
          <a:p>
            <a:pPr lvl="0"/>
            <a:r>
              <a:rPr lang="en-US" dirty="0"/>
              <a:t>Item #6</a:t>
            </a:r>
          </a:p>
        </p:txBody>
      </p:sp>
      <p:sp>
        <p:nvSpPr>
          <p:cNvPr id="10" name="Text Placeholder 9"/>
          <p:cNvSpPr>
            <a:spLocks noGrp="1"/>
          </p:cNvSpPr>
          <p:nvPr>
            <p:ph type="body" sz="quarter" idx="20" hasCustomPrompt="1"/>
          </p:nvPr>
        </p:nvSpPr>
        <p:spPr>
          <a:xfrm>
            <a:off x="5268035" y="1912255"/>
            <a:ext cx="6923964" cy="703712"/>
          </a:xfrm>
          <a:solidFill>
            <a:schemeClr val="tx1">
              <a:alpha val="75000"/>
            </a:schemeClr>
          </a:solidFill>
        </p:spPr>
        <p:txBody>
          <a:bodyPr lIns="180000" rIns="180000" anchor="ctr" anchorCtr="0">
            <a:normAutofit/>
          </a:bodyPr>
          <a:lstStyle>
            <a:lvl1pPr marL="0" indent="0">
              <a:buNone/>
              <a:defRPr sz="1800" baseline="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AU" dirty="0"/>
              <a:t>Item #2</a:t>
            </a:r>
            <a:endParaRPr lang="en-US" dirty="0"/>
          </a:p>
        </p:txBody>
      </p:sp>
      <p:sp>
        <p:nvSpPr>
          <p:cNvPr id="4" name="Title 3"/>
          <p:cNvSpPr>
            <a:spLocks noGrp="1"/>
          </p:cNvSpPr>
          <p:nvPr>
            <p:ph type="title"/>
          </p:nvPr>
        </p:nvSpPr>
        <p:spPr>
          <a:xfrm>
            <a:off x="752902" y="682790"/>
            <a:ext cx="4342975" cy="5689600"/>
          </a:xfrm>
        </p:spPr>
        <p:txBody>
          <a:bodyPr anchor="ctr"/>
          <a:lstStyle/>
          <a:p>
            <a:r>
              <a:rPr lang="en-US"/>
              <a:t>Click to edit Master title style</a:t>
            </a:r>
            <a:endParaRPr lang="en-US" dirty="0"/>
          </a:p>
        </p:txBody>
      </p:sp>
    </p:spTree>
    <p:extLst>
      <p:ext uri="{BB962C8B-B14F-4D97-AF65-F5344CB8AC3E}">
        <p14:creationId xmlns:p14="http://schemas.microsoft.com/office/powerpoint/2010/main" val="29658490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Fullscreen Image (Screenshots)">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56147"/>
            <a:ext cx="12191999" cy="6801853"/>
          </a:xfrm>
          <a:solidFill>
            <a:schemeClr val="tx1">
              <a:lumMod val="65000"/>
              <a:lumOff val="35000"/>
            </a:schemeClr>
          </a:solidFill>
        </p:spPr>
        <p:txBody>
          <a:bodyPr/>
          <a:lstStyle/>
          <a:p>
            <a:r>
              <a:rPr lang="en-US"/>
              <a:t>Click icon to add picture</a:t>
            </a:r>
          </a:p>
        </p:txBody>
      </p:sp>
      <p:pic>
        <p:nvPicPr>
          <p:cNvPr id="4" name="Picture 3">
            <a:extLst>
              <a:ext uri="{FF2B5EF4-FFF2-40B4-BE49-F238E27FC236}">
                <a16:creationId xmlns:a16="http://schemas.microsoft.com/office/drawing/2014/main" id="{20AABA2A-4C56-4989-B4CD-BEF533D0BDD0}"/>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68077" b="9281"/>
          <a:stretch/>
        </p:blipFill>
        <p:spPr>
          <a:xfrm>
            <a:off x="0" y="2555831"/>
            <a:ext cx="1430850" cy="4302169"/>
          </a:xfrm>
          <a:prstGeom prst="rect">
            <a:avLst/>
          </a:prstGeom>
        </p:spPr>
      </p:pic>
    </p:spTree>
    <p:extLst>
      <p:ext uri="{BB962C8B-B14F-4D97-AF65-F5344CB8AC3E}">
        <p14:creationId xmlns:p14="http://schemas.microsoft.com/office/powerpoint/2010/main" val="12126275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8">
            <a:alphaModFix amt="75000"/>
            <a:lum/>
          </a:blip>
          <a:srcRect/>
          <a:stretch>
            <a:fillRect t="-3000" b="-3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52903" y="367380"/>
            <a:ext cx="10686196" cy="1321720"/>
          </a:xfrm>
          <a:prstGeom prst="rect">
            <a:avLst/>
          </a:prstGeom>
          <a:noFill/>
          <a:effectLst/>
        </p:spPr>
        <p:txBody>
          <a:bodyPr vert="horz" lIns="180000" tIns="46800" rIns="180000" bIns="46800" rtlCol="0" anchor="b">
            <a:normAutofit/>
          </a:bodyPr>
          <a:lstStyle/>
          <a:p>
            <a:r>
              <a:rPr lang="en-US"/>
              <a:t>Click to edit Master title style</a:t>
            </a:r>
            <a:endParaRPr lang="en-AU" dirty="0"/>
          </a:p>
        </p:txBody>
      </p:sp>
      <p:sp>
        <p:nvSpPr>
          <p:cNvPr id="3" name="Text Placeholder 2"/>
          <p:cNvSpPr>
            <a:spLocks noGrp="1"/>
          </p:cNvSpPr>
          <p:nvPr>
            <p:ph type="body" idx="1"/>
          </p:nvPr>
        </p:nvSpPr>
        <p:spPr>
          <a:xfrm>
            <a:off x="752902" y="1825625"/>
            <a:ext cx="10686196" cy="4394200"/>
          </a:xfrm>
          <a:prstGeom prst="rect">
            <a:avLst/>
          </a:prstGeom>
        </p:spPr>
        <p:txBody>
          <a:bodyPr vert="horz" lIns="180000" tIns="46800" rIns="180000" bIns="4680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20" name="Rectangle 19"/>
          <p:cNvSpPr/>
          <p:nvPr userDrawn="1"/>
        </p:nvSpPr>
        <p:spPr>
          <a:xfrm>
            <a:off x="0" y="0"/>
            <a:ext cx="12192000" cy="54590"/>
          </a:xfrm>
          <a:prstGeom prst="rect">
            <a:avLst/>
          </a:prstGeom>
          <a:solidFill>
            <a:srgbClr val="CC4141"/>
          </a:solidFill>
          <a:ln>
            <a:noFill/>
          </a:ln>
          <a:effectLst>
            <a:outerShdw blurRad="12700" dist="12700" dir="5400000" algn="t"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3"/>
          </p:nvPr>
        </p:nvSpPr>
        <p:spPr>
          <a:xfrm>
            <a:off x="752902" y="6356350"/>
            <a:ext cx="10686196" cy="365125"/>
          </a:xfrm>
          <a:prstGeom prst="rect">
            <a:avLst/>
          </a:prstGeom>
        </p:spPr>
        <p:txBody>
          <a:bodyPr vert="horz" lIns="91440" tIns="45720" rIns="91440" bIns="45720" rtlCol="0" anchor="ctr"/>
          <a:lstStyle>
            <a:lvl1pPr algn="ctr">
              <a:defRPr sz="1200">
                <a:solidFill>
                  <a:schemeClr val="tx1"/>
                </a:solidFill>
              </a:defRPr>
            </a:lvl1pPr>
          </a:lstStyle>
          <a:p>
            <a:r>
              <a:rPr lang="en-US"/>
              <a:t>Join the Conversation | #NETUG | @William_DotNet | https://azuregems.io</a:t>
            </a:r>
            <a:endParaRPr lang="en-US" dirty="0"/>
          </a:p>
        </p:txBody>
      </p:sp>
    </p:spTree>
    <p:extLst>
      <p:ext uri="{BB962C8B-B14F-4D97-AF65-F5344CB8AC3E}">
        <p14:creationId xmlns:p14="http://schemas.microsoft.com/office/powerpoint/2010/main" val="1106139177"/>
      </p:ext>
    </p:extLst>
  </p:cSld>
  <p:clrMap bg1="lt1" tx1="dk1" bg2="lt2" tx2="dk2" accent1="accent1" accent2="accent2" accent3="accent3" accent4="accent4" accent5="accent5" accent6="accent6" hlink="hlink" folHlink="folHlink"/>
  <p:sldLayoutIdLst>
    <p:sldLayoutId id="2147483664" r:id="rId1"/>
    <p:sldLayoutId id="2147483677" r:id="rId2"/>
    <p:sldLayoutId id="2147483721" r:id="rId3"/>
    <p:sldLayoutId id="2147483678" r:id="rId4"/>
    <p:sldLayoutId id="2147483679" r:id="rId5"/>
    <p:sldLayoutId id="2147483672" r:id="rId6"/>
    <p:sldLayoutId id="2147483682" r:id="rId7"/>
    <p:sldLayoutId id="2147483673" r:id="rId8"/>
    <p:sldLayoutId id="2147483667" r:id="rId9"/>
    <p:sldLayoutId id="2147483669" r:id="rId10"/>
    <p:sldLayoutId id="2147483674" r:id="rId11"/>
    <p:sldLayoutId id="2147483676" r:id="rId12"/>
    <p:sldLayoutId id="2147483675" r:id="rId13"/>
    <p:sldLayoutId id="2147483699" r:id="rId14"/>
    <p:sldLayoutId id="2147483701" r:id="rId15"/>
    <p:sldLayoutId id="2147483700" r:id="rId16"/>
  </p:sldLayoutIdLst>
  <p:hf sldNum="0" hdr="0" dt="0"/>
  <p:txStyles>
    <p:titleStyle>
      <a:lvl1pPr algn="l" defTabSz="914400" rtl="0" eaLnBrk="1" latinLnBrk="0" hangingPunct="1">
        <a:lnSpc>
          <a:spcPct val="100000"/>
        </a:lnSpc>
        <a:spcBef>
          <a:spcPct val="0"/>
        </a:spcBef>
        <a:buNone/>
        <a:defRPr sz="4800" kern="12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1pPr>
    </p:titleStyle>
    <p:bodyStyle>
      <a:lvl1pPr marL="0" indent="0" algn="l" defTabSz="914400" rtl="0" eaLnBrk="1" latinLnBrk="0" hangingPunct="1">
        <a:lnSpc>
          <a:spcPct val="150000"/>
        </a:lnSpc>
        <a:spcBef>
          <a:spcPts val="1000"/>
        </a:spcBef>
        <a:buFont typeface="Arial" panose="020B0604020202020204" pitchFamily="34" charset="0"/>
        <a:buNone/>
        <a:defRPr sz="3200" kern="12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457200" indent="0" algn="l" defTabSz="914400" rtl="0" eaLnBrk="1" latinLnBrk="0" hangingPunct="1">
        <a:lnSpc>
          <a:spcPct val="150000"/>
        </a:lnSpc>
        <a:spcBef>
          <a:spcPts val="500"/>
        </a:spcBef>
        <a:buFont typeface="Arial" panose="020B0604020202020204" pitchFamily="34" charset="0"/>
        <a:buNone/>
        <a:defRPr sz="2400" kern="12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2pPr>
      <a:lvl3pPr marL="914400" indent="0" algn="l" defTabSz="914400" rtl="0" eaLnBrk="1" latinLnBrk="0" hangingPunct="1">
        <a:lnSpc>
          <a:spcPct val="150000"/>
        </a:lnSpc>
        <a:spcBef>
          <a:spcPts val="500"/>
        </a:spcBef>
        <a:buFont typeface="Arial" panose="020B0604020202020204" pitchFamily="34" charset="0"/>
        <a:buNone/>
        <a:defRPr sz="1800" kern="12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3pPr>
      <a:lvl4pPr marL="1371600" indent="0" algn="l" defTabSz="914400" rtl="0" eaLnBrk="1" latinLnBrk="0" hangingPunct="1">
        <a:lnSpc>
          <a:spcPct val="150000"/>
        </a:lnSpc>
        <a:spcBef>
          <a:spcPts val="500"/>
        </a:spcBef>
        <a:buFont typeface="Arial" panose="020B0604020202020204" pitchFamily="34" charset="0"/>
        <a:buNone/>
        <a:defRPr sz="1400" kern="12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4pPr>
      <a:lvl5pPr marL="1828800" indent="0" algn="l" defTabSz="914400" rtl="0" eaLnBrk="1" latinLnBrk="0" hangingPunct="1">
        <a:lnSpc>
          <a:spcPct val="150000"/>
        </a:lnSpc>
        <a:spcBef>
          <a:spcPts val="500"/>
        </a:spcBef>
        <a:buFont typeface="Arial" panose="020B0604020202020204" pitchFamily="34" charset="0"/>
        <a:buNone/>
        <a:defRPr sz="1200" kern="12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jpg"/><Relationship Id="rId4" Type="http://schemas.openxmlformats.org/officeDocument/2006/relationships/image" Target="../media/image28.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hyperlink" Target="http://bit.ly/ca-sln" TargetMode="External"/><Relationship Id="rId1" Type="http://schemas.openxmlformats.org/officeDocument/2006/relationships/slideLayout" Target="../slideLayouts/slideLayout2.xml"/><Relationship Id="rId6" Type="http://schemas.openxmlformats.org/officeDocument/2006/relationships/hyperlink" Target="http://bit.ly/RulesToCleanArchitecture" TargetMode="External"/><Relationship Id="rId5" Type="http://schemas.openxmlformats.org/officeDocument/2006/relationships/image" Target="../media/image33.svg"/><Relationship Id="rId4" Type="http://schemas.openxmlformats.org/officeDocument/2006/relationships/image" Target="../media/image32.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Layout" Target="../slideLayouts/slideLayout12.xml"/><Relationship Id="rId5" Type="http://schemas.openxmlformats.org/officeDocument/2006/relationships/image" Target="../media/image38.svg"/><Relationship Id="rId4" Type="http://schemas.openxmlformats.org/officeDocument/2006/relationships/image" Target="../media/image37.png"/></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8.xml"/><Relationship Id="rId4" Type="http://schemas.microsoft.com/office/2007/relationships/hdphoto" Target="../media/hdphoto2.wdp"/></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41.svg"/></Relationships>
</file>

<file path=ppt/slides/_rels/slide33.xml.rels><?xml version="1.0" encoding="UTF-8" standalone="yes"?>
<Relationships xmlns="http://schemas.openxmlformats.org/package/2006/relationships"><Relationship Id="rId8" Type="http://schemas.openxmlformats.org/officeDocument/2006/relationships/image" Target="../media/image45.svg"/><Relationship Id="rId13" Type="http://schemas.openxmlformats.org/officeDocument/2006/relationships/image" Target="../media/image50.png"/><Relationship Id="rId18" Type="http://schemas.openxmlformats.org/officeDocument/2006/relationships/image" Target="../media/image55.svg"/><Relationship Id="rId3" Type="http://schemas.openxmlformats.org/officeDocument/2006/relationships/image" Target="../media/image40.png"/><Relationship Id="rId21" Type="http://schemas.openxmlformats.org/officeDocument/2006/relationships/image" Target="../media/image20.png"/><Relationship Id="rId7" Type="http://schemas.openxmlformats.org/officeDocument/2006/relationships/image" Target="../media/image44.png"/><Relationship Id="rId12" Type="http://schemas.openxmlformats.org/officeDocument/2006/relationships/image" Target="../media/image49.svg"/><Relationship Id="rId17" Type="http://schemas.openxmlformats.org/officeDocument/2006/relationships/image" Target="../media/image54.png"/><Relationship Id="rId2" Type="http://schemas.openxmlformats.org/officeDocument/2006/relationships/notesSlide" Target="../notesSlides/notesSlide20.xml"/><Relationship Id="rId16" Type="http://schemas.openxmlformats.org/officeDocument/2006/relationships/image" Target="../media/image53.svg"/><Relationship Id="rId20" Type="http://schemas.openxmlformats.org/officeDocument/2006/relationships/image" Target="../media/image57.svg"/><Relationship Id="rId1" Type="http://schemas.openxmlformats.org/officeDocument/2006/relationships/slideLayout" Target="../slideLayouts/slideLayout2.xml"/><Relationship Id="rId6" Type="http://schemas.openxmlformats.org/officeDocument/2006/relationships/image" Target="../media/image43.svg"/><Relationship Id="rId11" Type="http://schemas.openxmlformats.org/officeDocument/2006/relationships/image" Target="../media/image48.png"/><Relationship Id="rId5" Type="http://schemas.openxmlformats.org/officeDocument/2006/relationships/image" Target="../media/image42.png"/><Relationship Id="rId15" Type="http://schemas.openxmlformats.org/officeDocument/2006/relationships/image" Target="../media/image52.png"/><Relationship Id="rId10" Type="http://schemas.openxmlformats.org/officeDocument/2006/relationships/image" Target="../media/image47.svg"/><Relationship Id="rId19" Type="http://schemas.openxmlformats.org/officeDocument/2006/relationships/image" Target="../media/image56.png"/><Relationship Id="rId4" Type="http://schemas.openxmlformats.org/officeDocument/2006/relationships/image" Target="../media/image41.svg"/><Relationship Id="rId9" Type="http://schemas.openxmlformats.org/officeDocument/2006/relationships/image" Target="../media/image46.png"/><Relationship Id="rId14" Type="http://schemas.openxmlformats.org/officeDocument/2006/relationships/image" Target="../media/image51.svg"/></Relationships>
</file>

<file path=ppt/slides/_rels/slide34.xml.rels><?xml version="1.0" encoding="UTF-8" standalone="yes"?>
<Relationships xmlns="http://schemas.openxmlformats.org/package/2006/relationships"><Relationship Id="rId8" Type="http://schemas.openxmlformats.org/officeDocument/2006/relationships/image" Target="../media/image45.svg"/><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43.svg"/><Relationship Id="rId5" Type="http://schemas.openxmlformats.org/officeDocument/2006/relationships/image" Target="../media/image42.png"/><Relationship Id="rId4" Type="http://schemas.openxmlformats.org/officeDocument/2006/relationships/image" Target="../media/image41.svg"/><Relationship Id="rId9" Type="http://schemas.openxmlformats.org/officeDocument/2006/relationships/image" Target="../media/image20.png"/></Relationships>
</file>

<file path=ppt/slides/_rels/slide3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Layout" Target="../slideLayouts/slideLayout12.xml"/><Relationship Id="rId5" Type="http://schemas.openxmlformats.org/officeDocument/2006/relationships/image" Target="../media/image38.svg"/><Relationship Id="rId4" Type="http://schemas.openxmlformats.org/officeDocument/2006/relationships/image" Target="../media/image37.png"/></Relationships>
</file>

<file path=ppt/slides/_rels/slide3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png"/></Relationships>
</file>

<file path=ppt/slides/_rels/slide4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5.xml"/><Relationship Id="rId1" Type="http://schemas.openxmlformats.org/officeDocument/2006/relationships/slideLayout" Target="../slideLayouts/slideLayout5.xml"/><Relationship Id="rId4" Type="http://schemas.openxmlformats.org/officeDocument/2006/relationships/image" Target="../media/image59.png"/></Relationships>
</file>

<file path=ppt/slides/_rels/slide4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8.xml"/><Relationship Id="rId1" Type="http://schemas.openxmlformats.org/officeDocument/2006/relationships/slideLayout" Target="../slideLayouts/slideLayout5.xml"/><Relationship Id="rId4" Type="http://schemas.openxmlformats.org/officeDocument/2006/relationships/image" Target="../media/image59.png"/></Relationships>
</file>

<file path=ppt/slides/_rels/slide4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9.xml"/><Relationship Id="rId1" Type="http://schemas.openxmlformats.org/officeDocument/2006/relationships/slideLayout" Target="../slideLayouts/slideLayout5.xml"/><Relationship Id="rId6" Type="http://schemas.openxmlformats.org/officeDocument/2006/relationships/image" Target="../media/image59.png"/><Relationship Id="rId5" Type="http://schemas.openxmlformats.org/officeDocument/2006/relationships/image" Target="../media/image63.svg"/><Relationship Id="rId4" Type="http://schemas.openxmlformats.org/officeDocument/2006/relationships/image" Target="../media/image62.png"/></Relationships>
</file>

<file path=ppt/slides/_rels/slide4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0.xml"/><Relationship Id="rId1" Type="http://schemas.openxmlformats.org/officeDocument/2006/relationships/slideLayout" Target="../slideLayouts/slideLayout5.xml"/><Relationship Id="rId4" Type="http://schemas.openxmlformats.org/officeDocument/2006/relationships/image" Target="../media/image59.png"/></Relationships>
</file>

<file path=ppt/slides/_rels/slide4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1.xml"/><Relationship Id="rId1" Type="http://schemas.openxmlformats.org/officeDocument/2006/relationships/slideLayout" Target="../slideLayouts/slideLayout5.xml"/><Relationship Id="rId4" Type="http://schemas.openxmlformats.org/officeDocument/2006/relationships/image" Target="../media/image59.png"/></Relationships>
</file>

<file path=ppt/slides/_rels/slide4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2.xml"/><Relationship Id="rId1" Type="http://schemas.openxmlformats.org/officeDocument/2006/relationships/slideLayout" Target="../slideLayouts/slideLayout5.xml"/><Relationship Id="rId4" Type="http://schemas.openxmlformats.org/officeDocument/2006/relationships/image" Target="../media/image59.png"/></Relationships>
</file>

<file path=ppt/slides/_rels/slide4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6.emf"/><Relationship Id="rId13" Type="http://schemas.openxmlformats.org/officeDocument/2006/relationships/image" Target="../media/image21.png"/><Relationship Id="rId3" Type="http://schemas.openxmlformats.org/officeDocument/2006/relationships/image" Target="../media/image13.emf"/><Relationship Id="rId7" Type="http://schemas.openxmlformats.org/officeDocument/2006/relationships/image" Target="../media/image15.emf"/><Relationship Id="rId12"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14.png"/><Relationship Id="rId11" Type="http://schemas.openxmlformats.org/officeDocument/2006/relationships/image" Target="../media/image19.jpeg"/><Relationship Id="rId5" Type="http://schemas.openxmlformats.org/officeDocument/2006/relationships/hyperlink" Target="https://www.linkedin.com/in/william-liebenberg/" TargetMode="External"/><Relationship Id="rId10" Type="http://schemas.openxmlformats.org/officeDocument/2006/relationships/image" Target="../media/image18.jpeg"/><Relationship Id="rId4" Type="http://schemas.openxmlformats.org/officeDocument/2006/relationships/hyperlink" Target="https://azuregems.io/" TargetMode="External"/><Relationship Id="rId9" Type="http://schemas.openxmlformats.org/officeDocument/2006/relationships/image" Target="../media/image17.jpeg"/></Relationships>
</file>

<file path=ppt/slides/_rels/slide5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5.xml"/><Relationship Id="rId1" Type="http://schemas.openxmlformats.org/officeDocument/2006/relationships/slideLayout" Target="../slideLayouts/slideLayout5.xml"/><Relationship Id="rId4" Type="http://schemas.openxmlformats.org/officeDocument/2006/relationships/image" Target="../media/image59.png"/></Relationships>
</file>

<file path=ppt/slides/_rels/slide5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6.xml"/><Relationship Id="rId1" Type="http://schemas.openxmlformats.org/officeDocument/2006/relationships/slideLayout" Target="../slideLayouts/slideLayout5.xml"/><Relationship Id="rId4" Type="http://schemas.openxmlformats.org/officeDocument/2006/relationships/image" Target="../media/image59.png"/></Relationships>
</file>

<file path=ppt/slides/_rels/slide5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5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9.xml"/><Relationship Id="rId1" Type="http://schemas.openxmlformats.org/officeDocument/2006/relationships/slideLayout" Target="../slideLayouts/slideLayout8.xml"/><Relationship Id="rId4" Type="http://schemas.microsoft.com/office/2007/relationships/hdphoto" Target="../media/hdphoto2.wdp"/></Relationships>
</file>

<file path=ppt/slides/_rels/slide58.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8.xml"/><Relationship Id="rId6" Type="http://schemas.microsoft.com/office/2007/relationships/hdphoto" Target="../media/hdphoto2.wdp"/><Relationship Id="rId5" Type="http://schemas.openxmlformats.org/officeDocument/2006/relationships/image" Target="../media/image23.png"/><Relationship Id="rId4" Type="http://schemas.microsoft.com/office/2007/relationships/hdphoto" Target="../media/hdphoto1.wdp"/></Relationships>
</file>

<file path=ppt/slides/_rels/slide60.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41.xml"/><Relationship Id="rId1" Type="http://schemas.openxmlformats.org/officeDocument/2006/relationships/slideLayout" Target="../slideLayouts/slideLayout5.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png"/><Relationship Id="rId9" Type="http://schemas.openxmlformats.org/officeDocument/2006/relationships/image" Target="../media/image71.png"/></Relationships>
</file>

<file path=ppt/slides/_rels/slide61.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4.xml"/><Relationship Id="rId1" Type="http://schemas.openxmlformats.org/officeDocument/2006/relationships/slideLayout" Target="../slideLayouts/slideLayout5.xml"/><Relationship Id="rId5" Type="http://schemas.openxmlformats.org/officeDocument/2006/relationships/image" Target="../media/image71.png"/><Relationship Id="rId4" Type="http://schemas.openxmlformats.org/officeDocument/2006/relationships/image" Target="../media/image8.png"/></Relationships>
</file>

<file path=ppt/slides/_rels/slide6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5.xml"/><Relationship Id="rId1" Type="http://schemas.openxmlformats.org/officeDocument/2006/relationships/slideLayout" Target="../slideLayouts/slideLayout5.xml"/><Relationship Id="rId5" Type="http://schemas.openxmlformats.org/officeDocument/2006/relationships/image" Target="../media/image71.png"/><Relationship Id="rId4" Type="http://schemas.openxmlformats.org/officeDocument/2006/relationships/image" Target="../media/image8.png"/></Relationships>
</file>

<file path=ppt/slides/_rels/slide6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6.xml"/><Relationship Id="rId1" Type="http://schemas.openxmlformats.org/officeDocument/2006/relationships/slideLayout" Target="../slideLayouts/slideLayout5.xml"/><Relationship Id="rId5" Type="http://schemas.openxmlformats.org/officeDocument/2006/relationships/image" Target="../media/image71.png"/><Relationship Id="rId4" Type="http://schemas.openxmlformats.org/officeDocument/2006/relationships/image" Target="../media/image8.png"/></Relationships>
</file>

<file path=ppt/slides/_rels/slide6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7.xml"/><Relationship Id="rId1" Type="http://schemas.openxmlformats.org/officeDocument/2006/relationships/slideLayout" Target="../slideLayouts/slideLayout5.xml"/><Relationship Id="rId5" Type="http://schemas.openxmlformats.org/officeDocument/2006/relationships/image" Target="../media/image71.png"/><Relationship Id="rId4" Type="http://schemas.openxmlformats.org/officeDocument/2006/relationships/image" Target="../media/image8.png"/></Relationships>
</file>

<file path=ppt/slides/_rels/slide6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8.xml"/><Relationship Id="rId1" Type="http://schemas.openxmlformats.org/officeDocument/2006/relationships/slideLayout" Target="../slideLayouts/slideLayout5.xml"/><Relationship Id="rId5" Type="http://schemas.openxmlformats.org/officeDocument/2006/relationships/image" Target="../media/image71.png"/><Relationship Id="rId4" Type="http://schemas.openxmlformats.org/officeDocument/2006/relationships/image" Target="../media/image69.png"/></Relationships>
</file>

<file path=ppt/slides/_rels/slide68.xml.rels><?xml version="1.0" encoding="UTF-8" standalone="yes"?>
<Relationships xmlns="http://schemas.openxmlformats.org/package/2006/relationships"><Relationship Id="rId3" Type="http://schemas.openxmlformats.org/officeDocument/2006/relationships/image" Target="../media/image43.sv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69.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microsoft.com/office/2007/relationships/hdphoto" Target="../media/hdphoto2.wdp"/><Relationship Id="rId5" Type="http://schemas.openxmlformats.org/officeDocument/2006/relationships/image" Target="../media/image23.png"/><Relationship Id="rId4" Type="http://schemas.microsoft.com/office/2007/relationships/hdphoto" Target="../media/hdphoto1.wdp"/></Relationships>
</file>

<file path=ppt/slides/_rels/slide70.xml.rels><?xml version="1.0" encoding="UTF-8" standalone="yes"?>
<Relationships xmlns="http://schemas.openxmlformats.org/package/2006/relationships"><Relationship Id="rId3" Type="http://schemas.openxmlformats.org/officeDocument/2006/relationships/image" Target="../media/image43.sv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49.xml"/><Relationship Id="rId1" Type="http://schemas.openxmlformats.org/officeDocument/2006/relationships/slideLayout" Target="../slideLayouts/slideLayout2.xml"/><Relationship Id="rId5" Type="http://schemas.openxmlformats.org/officeDocument/2006/relationships/image" Target="../media/image43.svg"/><Relationship Id="rId4" Type="http://schemas.openxmlformats.org/officeDocument/2006/relationships/image" Target="../media/image42.png"/></Relationships>
</file>

<file path=ppt/slides/_rels/slide72.xml.rels><?xml version="1.0" encoding="UTF-8" standalone="yes"?>
<Relationships xmlns="http://schemas.openxmlformats.org/package/2006/relationships"><Relationship Id="rId3" Type="http://schemas.openxmlformats.org/officeDocument/2006/relationships/image" Target="../media/image43.sv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50.xml"/><Relationship Id="rId1" Type="http://schemas.openxmlformats.org/officeDocument/2006/relationships/slideLayout" Target="../slideLayouts/slideLayout2.xml"/><Relationship Id="rId5" Type="http://schemas.openxmlformats.org/officeDocument/2006/relationships/image" Target="../media/image43.svg"/><Relationship Id="rId4" Type="http://schemas.openxmlformats.org/officeDocument/2006/relationships/image" Target="../media/image42.png"/></Relationships>
</file>

<file path=ppt/slides/_rels/slide7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41.svg"/></Relationships>
</file>

<file path=ppt/slides/_rels/slide7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2.xml"/><Relationship Id="rId1" Type="http://schemas.openxmlformats.org/officeDocument/2006/relationships/slideLayout" Target="../slideLayouts/slideLayout2.xml"/><Relationship Id="rId5" Type="http://schemas.openxmlformats.org/officeDocument/2006/relationships/image" Target="../media/image76.png"/><Relationship Id="rId4" Type="http://schemas.openxmlformats.org/officeDocument/2006/relationships/image" Target="../media/image41.svg"/></Relationships>
</file>

<file path=ppt/slides/_rels/slide76.xml.rels><?xml version="1.0" encoding="UTF-8" standalone="yes"?>
<Relationships xmlns="http://schemas.openxmlformats.org/package/2006/relationships"><Relationship Id="rId3" Type="http://schemas.openxmlformats.org/officeDocument/2006/relationships/image" Target="../media/image77.png"/><Relationship Id="rId7" Type="http://schemas.openxmlformats.org/officeDocument/2006/relationships/image" Target="../media/image43.svg"/><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svg"/><Relationship Id="rId4" Type="http://schemas.openxmlformats.org/officeDocument/2006/relationships/image" Target="../media/image40.png"/></Relationships>
</file>

<file path=ppt/slides/_rels/slide77.xml.rels><?xml version="1.0" encoding="UTF-8" standalone="yes"?>
<Relationships xmlns="http://schemas.openxmlformats.org/package/2006/relationships"><Relationship Id="rId3" Type="http://schemas.openxmlformats.org/officeDocument/2006/relationships/hyperlink" Target="https://github.com/EnterpriseBusWorkshop/MagicBus" TargetMode="External"/><Relationship Id="rId2" Type="http://schemas.openxmlformats.org/officeDocument/2006/relationships/notesSlide" Target="../notesSlides/notesSlide54.xml"/><Relationship Id="rId1" Type="http://schemas.openxmlformats.org/officeDocument/2006/relationships/slideLayout" Target="../slideLayouts/slideLayout2.xml"/><Relationship Id="rId5" Type="http://schemas.openxmlformats.org/officeDocument/2006/relationships/image" Target="../media/image43.svg"/><Relationship Id="rId4" Type="http://schemas.openxmlformats.org/officeDocument/2006/relationships/image" Target="../media/image42.png"/></Relationships>
</file>

<file path=ppt/slides/_rels/slide7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43.svg"/></Relationships>
</file>

<file path=ppt/slides/_rels/slide7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43.sv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43.svg"/></Relationships>
</file>

<file path=ppt/slides/_rels/slide8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43.svg"/></Relationships>
</file>

<file path=ppt/slides/_rels/slide8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9.xml"/><Relationship Id="rId1" Type="http://schemas.openxmlformats.org/officeDocument/2006/relationships/slideLayout" Target="../slideLayouts/slideLayout8.xml"/><Relationship Id="rId4" Type="http://schemas.microsoft.com/office/2007/relationships/hdphoto" Target="../media/hdphoto2.wdp"/></Relationships>
</file>

<file path=ppt/slides/_rels/slide8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60.xml"/><Relationship Id="rId1" Type="http://schemas.openxmlformats.org/officeDocument/2006/relationships/slideLayout" Target="../slideLayouts/slideLayout2.xml"/><Relationship Id="rId6" Type="http://schemas.openxmlformats.org/officeDocument/2006/relationships/image" Target="../media/image41.svg"/><Relationship Id="rId5" Type="http://schemas.openxmlformats.org/officeDocument/2006/relationships/image" Target="../media/image40.png"/><Relationship Id="rId4" Type="http://schemas.openxmlformats.org/officeDocument/2006/relationships/image" Target="../media/image79.svg"/></Relationships>
</file>

<file path=ppt/slides/_rels/slide8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61.xml"/><Relationship Id="rId1" Type="http://schemas.openxmlformats.org/officeDocument/2006/relationships/slideLayout" Target="../slideLayouts/slideLayout2.xml"/><Relationship Id="rId6" Type="http://schemas.openxmlformats.org/officeDocument/2006/relationships/image" Target="../media/image41.svg"/><Relationship Id="rId5" Type="http://schemas.openxmlformats.org/officeDocument/2006/relationships/image" Target="../media/image40.png"/><Relationship Id="rId4" Type="http://schemas.openxmlformats.org/officeDocument/2006/relationships/image" Target="../media/image79.svg"/></Relationships>
</file>

<file path=ppt/slides/_rels/slide85.xml.rels><?xml version="1.0" encoding="UTF-8" standalone="yes"?>
<Relationships xmlns="http://schemas.openxmlformats.org/package/2006/relationships"><Relationship Id="rId3" Type="http://schemas.openxmlformats.org/officeDocument/2006/relationships/image" Target="../media/image78.png"/><Relationship Id="rId7" Type="http://schemas.openxmlformats.org/officeDocument/2006/relationships/image" Target="../media/image80.png"/><Relationship Id="rId2" Type="http://schemas.openxmlformats.org/officeDocument/2006/relationships/notesSlide" Target="../notesSlides/notesSlide62.xml"/><Relationship Id="rId1" Type="http://schemas.openxmlformats.org/officeDocument/2006/relationships/slideLayout" Target="../slideLayouts/slideLayout2.xml"/><Relationship Id="rId6" Type="http://schemas.openxmlformats.org/officeDocument/2006/relationships/image" Target="../media/image41.svg"/><Relationship Id="rId5" Type="http://schemas.openxmlformats.org/officeDocument/2006/relationships/image" Target="../media/image40.png"/><Relationship Id="rId4" Type="http://schemas.openxmlformats.org/officeDocument/2006/relationships/image" Target="../media/image79.svg"/></Relationships>
</file>

<file path=ppt/slides/_rels/slide8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63.xml"/><Relationship Id="rId1" Type="http://schemas.openxmlformats.org/officeDocument/2006/relationships/slideLayout" Target="../slideLayouts/slideLayout2.xml"/><Relationship Id="rId6" Type="http://schemas.openxmlformats.org/officeDocument/2006/relationships/image" Target="../media/image41.svg"/><Relationship Id="rId5" Type="http://schemas.openxmlformats.org/officeDocument/2006/relationships/image" Target="../media/image40.png"/><Relationship Id="rId4" Type="http://schemas.openxmlformats.org/officeDocument/2006/relationships/image" Target="../media/image79.svg"/></Relationships>
</file>

<file path=ppt/slides/_rels/slide8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64.xml"/><Relationship Id="rId1" Type="http://schemas.openxmlformats.org/officeDocument/2006/relationships/slideLayout" Target="../slideLayouts/slideLayout2.xml"/><Relationship Id="rId6" Type="http://schemas.openxmlformats.org/officeDocument/2006/relationships/image" Target="../media/image41.svg"/><Relationship Id="rId5" Type="http://schemas.openxmlformats.org/officeDocument/2006/relationships/image" Target="../media/image40.png"/><Relationship Id="rId4" Type="http://schemas.openxmlformats.org/officeDocument/2006/relationships/image" Target="../media/image79.svg"/></Relationships>
</file>

<file path=ppt/slides/_rels/slide8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65.xml"/><Relationship Id="rId1" Type="http://schemas.openxmlformats.org/officeDocument/2006/relationships/slideLayout" Target="../slideLayouts/slideLayout2.xml"/><Relationship Id="rId6" Type="http://schemas.openxmlformats.org/officeDocument/2006/relationships/image" Target="../media/image41.svg"/><Relationship Id="rId5" Type="http://schemas.openxmlformats.org/officeDocument/2006/relationships/image" Target="../media/image40.png"/><Relationship Id="rId4" Type="http://schemas.openxmlformats.org/officeDocument/2006/relationships/image" Target="../media/image79.svg"/></Relationships>
</file>

<file path=ppt/slides/_rels/slide8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6.xml"/><Relationship Id="rId1" Type="http://schemas.openxmlformats.org/officeDocument/2006/relationships/slideLayout" Target="../slideLayouts/slideLayout8.xml"/><Relationship Id="rId4" Type="http://schemas.microsoft.com/office/2007/relationships/hdphoto" Target="../media/hdphoto2.wdp"/></Relationships>
</file>

<file path=ppt/slides/_rels/slide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2.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hyperlink" Target="mailto:williamliebenberg@ssw.com.au" TargetMode="External"/><Relationship Id="rId7" Type="http://schemas.openxmlformats.org/officeDocument/2006/relationships/image" Target="../media/image82.svg"/><Relationship Id="rId2" Type="http://schemas.openxmlformats.org/officeDocument/2006/relationships/hyperlink" Target="https://azuregems.io/" TargetMode="External"/><Relationship Id="rId1" Type="http://schemas.openxmlformats.org/officeDocument/2006/relationships/slideLayout" Target="../slideLayouts/slideLayout13.xml"/><Relationship Id="rId6" Type="http://schemas.openxmlformats.org/officeDocument/2006/relationships/image" Target="../media/image81.png"/><Relationship Id="rId5" Type="http://schemas.openxmlformats.org/officeDocument/2006/relationships/image" Target="../media/image16.emf"/><Relationship Id="rId4" Type="http://schemas.openxmlformats.org/officeDocument/2006/relationships/image" Target="../media/image15.emf"/><Relationship Id="rId9" Type="http://schemas.openxmlformats.org/officeDocument/2006/relationships/image" Target="../media/image84.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5"/>
          <p:cNvSpPr>
            <a:spLocks noGrp="1"/>
          </p:cNvSpPr>
          <p:nvPr>
            <p:ph type="body" sz="quarter" idx="4294967295"/>
          </p:nvPr>
        </p:nvSpPr>
        <p:spPr>
          <a:xfrm>
            <a:off x="752902" y="436728"/>
            <a:ext cx="10686197" cy="5940327"/>
          </a:xfrm>
        </p:spPr>
        <p:txBody>
          <a:bodyPr anchor="b"/>
          <a:lstStyle/>
          <a:p>
            <a:pPr algn="ctr"/>
            <a:endParaRPr lang="en-AU" sz="1800" dirty="0"/>
          </a:p>
          <a:p>
            <a:pPr algn="ctr"/>
            <a:r>
              <a:rPr lang="en-AU" sz="2400" dirty="0"/>
              <a:t>Enterprise Software Development</a:t>
            </a:r>
            <a:endParaRPr lang="en-AU" sz="1800" dirty="0"/>
          </a:p>
          <a:p>
            <a:pPr algn="ctr"/>
            <a:endParaRPr lang="en-AU" sz="1800" dirty="0"/>
          </a:p>
          <a:p>
            <a:pPr algn="ctr"/>
            <a:endParaRPr lang="en-AU" sz="1800" dirty="0"/>
          </a:p>
          <a:p>
            <a:pPr algn="ctr"/>
            <a:endParaRPr lang="en-AU" sz="1800" dirty="0"/>
          </a:p>
        </p:txBody>
      </p:sp>
      <p:sp>
        <p:nvSpPr>
          <p:cNvPr id="3" name="Subtitle 12"/>
          <p:cNvSpPr txBox="1">
            <a:spLocks/>
          </p:cNvSpPr>
          <p:nvPr/>
        </p:nvSpPr>
        <p:spPr>
          <a:xfrm>
            <a:off x="2727064" y="4365755"/>
            <a:ext cx="6571129" cy="552972"/>
          </a:xfrm>
          <a:prstGeom prst="rect">
            <a:avLst/>
          </a:prstGeom>
        </p:spPr>
        <p:txBody>
          <a:bodyPr/>
          <a:lstStyle>
            <a:lvl1pPr marL="228600" indent="-228600" algn="l" defTabSz="914400" rtl="0" eaLnBrk="1" latinLnBrk="0" hangingPunct="1">
              <a:lnSpc>
                <a:spcPct val="150000"/>
              </a:lnSpc>
              <a:spcBef>
                <a:spcPts val="1000"/>
              </a:spcBef>
              <a:buFont typeface="Arial" panose="020B0604020202020204" pitchFamily="34" charset="0"/>
              <a:buChar char="•"/>
              <a:defRPr sz="3200" kern="12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685800" indent="-228600" algn="l" defTabSz="914400" rtl="0" eaLnBrk="1" latinLnBrk="0" hangingPunct="1">
              <a:lnSpc>
                <a:spcPct val="150000"/>
              </a:lnSpc>
              <a:spcBef>
                <a:spcPts val="500"/>
              </a:spcBef>
              <a:buFont typeface="Arial" panose="020B0604020202020204" pitchFamily="34" charset="0"/>
              <a:buChar char="•"/>
              <a:defRPr sz="2400" kern="12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2pPr>
            <a:lvl3pPr marL="11430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3pPr>
            <a:lvl4pPr marL="16002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21165" y="2143040"/>
            <a:ext cx="3415748" cy="1818886"/>
          </a:xfrm>
          <a:prstGeom prst="rect">
            <a:avLst/>
          </a:prstGeom>
        </p:spPr>
      </p:pic>
      <p:sp>
        <p:nvSpPr>
          <p:cNvPr id="5" name="Footer Placeholder 4">
            <a:extLst>
              <a:ext uri="{FF2B5EF4-FFF2-40B4-BE49-F238E27FC236}">
                <a16:creationId xmlns:a16="http://schemas.microsoft.com/office/drawing/2014/main" id="{DADFB1FA-5480-4F85-9AB0-2F74467E61F7}"/>
              </a:ext>
            </a:extLst>
          </p:cNvPr>
          <p:cNvSpPr>
            <a:spLocks noGrp="1"/>
          </p:cNvSpPr>
          <p:nvPr>
            <p:ph type="ftr" sz="quarter" idx="13"/>
          </p:nvPr>
        </p:nvSpPr>
        <p:spPr/>
        <p:txBody>
          <a:bodyPr/>
          <a:lstStyle/>
          <a:p>
            <a:r>
              <a:rPr lang="en-US"/>
              <a:t>Join the Conversation | #NETUG | @William_DotNet | https://azuregems.io</a:t>
            </a:r>
            <a:endParaRPr lang="en-US" dirty="0"/>
          </a:p>
        </p:txBody>
      </p:sp>
    </p:spTree>
    <p:extLst>
      <p:ext uri="{BB962C8B-B14F-4D97-AF65-F5344CB8AC3E}">
        <p14:creationId xmlns:p14="http://schemas.microsoft.com/office/powerpoint/2010/main" val="30679593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468B8055-E994-4234-B60E-963B17B82375}"/>
              </a:ext>
            </a:extLst>
          </p:cNvPr>
          <p:cNvSpPr>
            <a:spLocks noGrp="1"/>
          </p:cNvSpPr>
          <p:nvPr>
            <p:ph type="ftr" sz="quarter" idx="16"/>
          </p:nvPr>
        </p:nvSpPr>
        <p:spPr/>
        <p:txBody>
          <a:bodyPr/>
          <a:lstStyle/>
          <a:p>
            <a:r>
              <a:rPr lang="en-US"/>
              <a:t>Join the Conversation | #NETUG | @William_DotNet | https://azuregems.io</a:t>
            </a:r>
            <a:endParaRPr lang="en-US" dirty="0"/>
          </a:p>
        </p:txBody>
      </p:sp>
      <p:pic>
        <p:nvPicPr>
          <p:cNvPr id="1026" name="Picture 2">
            <a:extLst>
              <a:ext uri="{FF2B5EF4-FFF2-40B4-BE49-F238E27FC236}">
                <a16:creationId xmlns:a16="http://schemas.microsoft.com/office/drawing/2014/main" id="{63DEC886-7B6D-465A-A8F9-1D2907F092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263352" y="1113495"/>
            <a:ext cx="5788762" cy="463101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C6707659-B02F-456C-956E-E08B1FC336E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6136993" y="1103805"/>
            <a:ext cx="5788763" cy="46341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2966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28"/>
                                        </p:tgtEl>
                                        <p:attrNameLst>
                                          <p:attrName>style.visibility</p:attrName>
                                        </p:attrNameLst>
                                      </p:cBhvr>
                                      <p:to>
                                        <p:strVal val="visible"/>
                                      </p:to>
                                    </p:set>
                                    <p:animEffect transition="in" filter="fade">
                                      <p:cBhvr>
                                        <p:cTn id="12" dur="50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468B8055-E994-4234-B60E-963B17B82375}"/>
              </a:ext>
            </a:extLst>
          </p:cNvPr>
          <p:cNvSpPr>
            <a:spLocks noGrp="1"/>
          </p:cNvSpPr>
          <p:nvPr>
            <p:ph type="ftr" sz="quarter" idx="16"/>
          </p:nvPr>
        </p:nvSpPr>
        <p:spPr/>
        <p:txBody>
          <a:bodyPr/>
          <a:lstStyle/>
          <a:p>
            <a:r>
              <a:rPr lang="en-US"/>
              <a:t>Join the Conversation | #NETUG | @William_DotNet | https://azuregems.io</a:t>
            </a:r>
            <a:endParaRPr lang="en-US" dirty="0"/>
          </a:p>
        </p:txBody>
      </p:sp>
      <p:pic>
        <p:nvPicPr>
          <p:cNvPr id="6" name="Picture 5">
            <a:extLst>
              <a:ext uri="{FF2B5EF4-FFF2-40B4-BE49-F238E27FC236}">
                <a16:creationId xmlns:a16="http://schemas.microsoft.com/office/drawing/2014/main" id="{BFC9F305-9975-4923-BDE1-CFD65594C0C4}"/>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495600" y="1772816"/>
            <a:ext cx="7819304" cy="5833864"/>
          </a:xfrm>
          <a:prstGeom prst="rect">
            <a:avLst/>
          </a:prstGeom>
        </p:spPr>
      </p:pic>
      <p:pic>
        <p:nvPicPr>
          <p:cNvPr id="7" name="Picture 6">
            <a:extLst>
              <a:ext uri="{FF2B5EF4-FFF2-40B4-BE49-F238E27FC236}">
                <a16:creationId xmlns:a16="http://schemas.microsoft.com/office/drawing/2014/main" id="{D613C4B9-E031-4BD1-8E40-BE72937B485B}"/>
              </a:ext>
            </a:extLst>
          </p:cNvPr>
          <p:cNvPicPr>
            <a:picLocks noChangeAspect="1"/>
          </p:cNvPicPr>
          <p:nvPr/>
        </p:nvPicPr>
        <p:blipFill>
          <a:blip r:embed="rId4"/>
          <a:stretch>
            <a:fillRect/>
          </a:stretch>
        </p:blipFill>
        <p:spPr>
          <a:xfrm>
            <a:off x="4450896" y="332656"/>
            <a:ext cx="4176464" cy="2059518"/>
          </a:xfrm>
          <a:prstGeom prst="rect">
            <a:avLst/>
          </a:prstGeom>
        </p:spPr>
      </p:pic>
      <p:pic>
        <p:nvPicPr>
          <p:cNvPr id="8" name="Picture 2">
            <a:extLst>
              <a:ext uri="{FF2B5EF4-FFF2-40B4-BE49-F238E27FC236}">
                <a16:creationId xmlns:a16="http://schemas.microsoft.com/office/drawing/2014/main" id="{0E4076C4-6E7C-4AFB-AA5F-A777185496C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263352" y="1113495"/>
            <a:ext cx="5788762" cy="463101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a:extLst>
              <a:ext uri="{FF2B5EF4-FFF2-40B4-BE49-F238E27FC236}">
                <a16:creationId xmlns:a16="http://schemas.microsoft.com/office/drawing/2014/main" id="{8820CA27-DED6-4227-B972-F4767CF24BD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6136993" y="1103805"/>
            <a:ext cx="5788763" cy="46341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22498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accel="50000" decel="50000" fill="hold" nodeType="withEffect">
                                  <p:stCondLst>
                                    <p:cond delay="0"/>
                                  </p:stCondLst>
                                  <p:childTnLst>
                                    <p:animMotion origin="layout" path="M 0 0 L -0.25 0 E" pathEditMode="relative" ptsTypes="">
                                      <p:cBhvr>
                                        <p:cTn id="6" dur="2000" fill="hold"/>
                                        <p:tgtEl>
                                          <p:spTgt spid="8"/>
                                        </p:tgtEl>
                                        <p:attrNameLst>
                                          <p:attrName>ppt_x</p:attrName>
                                          <p:attrName>ppt_y</p:attrName>
                                        </p:attrNameLst>
                                      </p:cBhvr>
                                    </p:animMotion>
                                  </p:childTnLst>
                                </p:cTn>
                              </p:par>
                              <p:par>
                                <p:cTn id="7" presetID="63" presetClass="path" presetSubtype="0" accel="50000" decel="50000" fill="hold" nodeType="withEffect">
                                  <p:stCondLst>
                                    <p:cond delay="0"/>
                                  </p:stCondLst>
                                  <p:childTnLst>
                                    <p:animMotion origin="layout" path="M 0 0 L 0.25 0 E" pathEditMode="relative" ptsTypes="">
                                      <p:cBhvr>
                                        <p:cTn id="8" dur="2000" fill="hold"/>
                                        <p:tgtEl>
                                          <p:spTgt spid="9"/>
                                        </p:tgtEl>
                                        <p:attrNameLst>
                                          <p:attrName>ppt_x</p:attrName>
                                          <p:attrName>ppt_y</p:attrName>
                                        </p:attrNameLst>
                                      </p:cBhvr>
                                    </p:animMotion>
                                  </p:childTnLst>
                                </p:cTn>
                              </p:par>
                            </p:childTnLst>
                          </p:cTn>
                        </p:par>
                        <p:par>
                          <p:cTn id="9" fill="hold">
                            <p:stCondLst>
                              <p:cond delay="2000"/>
                            </p:stCondLst>
                            <p:childTnLst>
                              <p:par>
                                <p:cTn id="10" presetID="10" presetClass="entr" presetSubtype="0"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10"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2"/>
          </p:nvPr>
        </p:nvSpPr>
        <p:spPr/>
        <p:txBody>
          <a:bodyPr/>
          <a:lstStyle/>
          <a:p>
            <a:pPr marL="0" indent="0">
              <a:buNone/>
            </a:pPr>
            <a:r>
              <a:rPr lang="en-AU" sz="3200" dirty="0">
                <a:solidFill>
                  <a:srgbClr val="D84D49"/>
                </a:solidFill>
              </a:rPr>
              <a:t>Easy to Understand</a:t>
            </a:r>
          </a:p>
          <a:p>
            <a:r>
              <a:rPr lang="en-AU" dirty="0"/>
              <a:t>Execution flow</a:t>
            </a:r>
          </a:p>
          <a:p>
            <a:r>
              <a:rPr lang="en-AU" dirty="0"/>
              <a:t>Class interactions</a:t>
            </a:r>
          </a:p>
          <a:p>
            <a:r>
              <a:rPr lang="en-AU" dirty="0"/>
              <a:t>Purpose of Class</a:t>
            </a:r>
          </a:p>
          <a:p>
            <a:r>
              <a:rPr lang="en-AU" dirty="0"/>
              <a:t>Purpose of Functions &amp; Variables</a:t>
            </a:r>
          </a:p>
          <a:p>
            <a:pPr marL="0" indent="0">
              <a:buNone/>
            </a:pPr>
            <a:endParaRPr lang="en-US" dirty="0"/>
          </a:p>
        </p:txBody>
      </p:sp>
      <p:sp>
        <p:nvSpPr>
          <p:cNvPr id="8" name="Text Placeholder 7"/>
          <p:cNvSpPr>
            <a:spLocks noGrp="1"/>
          </p:cNvSpPr>
          <p:nvPr>
            <p:ph type="body" sz="quarter" idx="13"/>
          </p:nvPr>
        </p:nvSpPr>
        <p:spPr/>
        <p:txBody>
          <a:bodyPr>
            <a:normAutofit fontScale="92500"/>
          </a:bodyPr>
          <a:lstStyle/>
          <a:p>
            <a:pPr marL="0" indent="0">
              <a:buNone/>
            </a:pPr>
            <a:r>
              <a:rPr lang="en-AU" sz="3200" dirty="0">
                <a:solidFill>
                  <a:srgbClr val="D84D49"/>
                </a:solidFill>
              </a:rPr>
              <a:t>Easy to Change</a:t>
            </a:r>
          </a:p>
          <a:p>
            <a:r>
              <a:rPr lang="en-US" dirty="0"/>
              <a:t>Classes and methods are small and only have single responsibility</a:t>
            </a:r>
          </a:p>
          <a:p>
            <a:r>
              <a:rPr lang="en-US" dirty="0"/>
              <a:t>Classes have clear public interface</a:t>
            </a:r>
          </a:p>
          <a:p>
            <a:r>
              <a:rPr lang="en-US" dirty="0"/>
              <a:t>Classes and methods are predictable, work as expected</a:t>
            </a:r>
          </a:p>
          <a:p>
            <a:r>
              <a:rPr lang="en-US" dirty="0"/>
              <a:t>Code is testable and has unit tests </a:t>
            </a:r>
          </a:p>
          <a:p>
            <a:r>
              <a:rPr lang="en-US" dirty="0"/>
              <a:t>Easy to write the tests</a:t>
            </a:r>
          </a:p>
          <a:p>
            <a:pPr marL="0" indent="0">
              <a:buNone/>
            </a:pPr>
            <a:endParaRPr lang="en-US" dirty="0"/>
          </a:p>
        </p:txBody>
      </p:sp>
      <p:sp>
        <p:nvSpPr>
          <p:cNvPr id="4" name="Footer Placeholder 3"/>
          <p:cNvSpPr>
            <a:spLocks noGrp="1"/>
          </p:cNvSpPr>
          <p:nvPr>
            <p:ph type="ftr" sz="quarter" idx="14"/>
          </p:nvPr>
        </p:nvSpPr>
        <p:spPr/>
        <p:txBody>
          <a:bodyPr/>
          <a:lstStyle/>
          <a:p>
            <a:r>
              <a:rPr lang="en-US"/>
              <a:t>Join the Conversation | #NETUG | @William_DotNet | https://azuregems.io</a:t>
            </a:r>
            <a:endParaRPr lang="en-US" dirty="0"/>
          </a:p>
        </p:txBody>
      </p:sp>
      <p:sp>
        <p:nvSpPr>
          <p:cNvPr id="6" name="Title 5"/>
          <p:cNvSpPr>
            <a:spLocks noGrp="1"/>
          </p:cNvSpPr>
          <p:nvPr>
            <p:ph type="title"/>
          </p:nvPr>
        </p:nvSpPr>
        <p:spPr/>
        <p:txBody>
          <a:bodyPr/>
          <a:lstStyle/>
          <a:p>
            <a:r>
              <a:rPr lang="en-AU" dirty="0"/>
              <a:t>Clean Code</a:t>
            </a:r>
            <a:endParaRPr lang="en-US" dirty="0"/>
          </a:p>
        </p:txBody>
      </p:sp>
    </p:spTree>
    <p:extLst>
      <p:ext uri="{BB962C8B-B14F-4D97-AF65-F5344CB8AC3E}">
        <p14:creationId xmlns:p14="http://schemas.microsoft.com/office/powerpoint/2010/main" val="3950571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1" end="1"/>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
                                            <p:txEl>
                                              <p:pRg st="2" end="2"/>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
                                            <p:txEl>
                                              <p:pRg st="3" end="3"/>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
                                            <p:txEl>
                                              <p:pRg st="4" end="4"/>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178B15-9B1E-4C9A-BFC0-B665204AABD2}"/>
              </a:ext>
            </a:extLst>
          </p:cNvPr>
          <p:cNvSpPr>
            <a:spLocks noGrp="1"/>
          </p:cNvSpPr>
          <p:nvPr>
            <p:ph type="title"/>
          </p:nvPr>
        </p:nvSpPr>
        <p:spPr/>
        <p:txBody>
          <a:bodyPr>
            <a:normAutofit/>
          </a:bodyPr>
          <a:lstStyle/>
          <a:p>
            <a:r>
              <a:rPr lang="en-AU" dirty="0"/>
              <a:t>Clean Code</a:t>
            </a:r>
          </a:p>
        </p:txBody>
      </p:sp>
      <p:sp>
        <p:nvSpPr>
          <p:cNvPr id="3" name="Text Placeholder 2">
            <a:extLst>
              <a:ext uri="{FF2B5EF4-FFF2-40B4-BE49-F238E27FC236}">
                <a16:creationId xmlns:a16="http://schemas.microsoft.com/office/drawing/2014/main" id="{B6ED6512-9522-4C5F-BF07-B5AC33018E0B}"/>
              </a:ext>
            </a:extLst>
          </p:cNvPr>
          <p:cNvSpPr>
            <a:spLocks noGrp="1"/>
          </p:cNvSpPr>
          <p:nvPr>
            <p:ph type="body" sz="quarter" idx="15"/>
          </p:nvPr>
        </p:nvSpPr>
        <p:spPr/>
        <p:txBody>
          <a:bodyPr>
            <a:normAutofit fontScale="92500" lnSpcReduction="20000"/>
          </a:bodyPr>
          <a:lstStyle/>
          <a:p>
            <a:r>
              <a:rPr lang="en-AU" sz="4000" b="1" dirty="0">
                <a:latin typeface="Cascadia Code" panose="020B0509020204030204" pitchFamily="49" charset="0"/>
              </a:rPr>
              <a:t>S</a:t>
            </a:r>
            <a:r>
              <a:rPr lang="en-AU" dirty="0">
                <a:latin typeface="Cascadia Code" panose="020B0509020204030204" pitchFamily="49" charset="0"/>
              </a:rPr>
              <a:t>RP </a:t>
            </a:r>
            <a:r>
              <a:rPr lang="en-AU" dirty="0">
                <a:latin typeface="+mn-lt"/>
              </a:rPr>
              <a:t>–  Single Responsibility Principle</a:t>
            </a:r>
          </a:p>
          <a:p>
            <a:r>
              <a:rPr lang="en-AU" sz="4000" b="1" dirty="0">
                <a:latin typeface="Cascadia Code" panose="020B0509020204030204" pitchFamily="49" charset="0"/>
              </a:rPr>
              <a:t>O</a:t>
            </a:r>
            <a:r>
              <a:rPr lang="en-AU" dirty="0">
                <a:latin typeface="Cascadia Code" panose="020B0509020204030204" pitchFamily="49" charset="0"/>
              </a:rPr>
              <a:t>CP – </a:t>
            </a:r>
            <a:r>
              <a:rPr lang="en-AU" dirty="0">
                <a:latin typeface="+mn-lt"/>
              </a:rPr>
              <a:t>Open/Closed Principle</a:t>
            </a:r>
          </a:p>
          <a:p>
            <a:r>
              <a:rPr lang="en-AU" sz="4000" b="1" dirty="0">
                <a:latin typeface="Cascadia Code" panose="020B0509020204030204" pitchFamily="49" charset="0"/>
              </a:rPr>
              <a:t>L</a:t>
            </a:r>
            <a:r>
              <a:rPr lang="en-AU" dirty="0">
                <a:latin typeface="Cascadia Code" panose="020B0509020204030204" pitchFamily="49" charset="0"/>
              </a:rPr>
              <a:t>SP – </a:t>
            </a:r>
            <a:r>
              <a:rPr lang="en-AU" dirty="0" err="1">
                <a:latin typeface="+mn-lt"/>
              </a:rPr>
              <a:t>Liskov</a:t>
            </a:r>
            <a:r>
              <a:rPr lang="en-AU" dirty="0">
                <a:latin typeface="+mn-lt"/>
              </a:rPr>
              <a:t> Substitution Principle</a:t>
            </a:r>
          </a:p>
          <a:p>
            <a:r>
              <a:rPr lang="en-AU" sz="4000" b="1" dirty="0">
                <a:latin typeface="Cascadia Code" panose="020B0509020204030204" pitchFamily="49" charset="0"/>
              </a:rPr>
              <a:t>I</a:t>
            </a:r>
            <a:r>
              <a:rPr lang="en-AU" dirty="0">
                <a:latin typeface="Cascadia Code" panose="020B0509020204030204" pitchFamily="49" charset="0"/>
              </a:rPr>
              <a:t>SP – </a:t>
            </a:r>
            <a:r>
              <a:rPr lang="en-AU" dirty="0">
                <a:latin typeface="+mn-lt"/>
              </a:rPr>
              <a:t>Interface Segregation Principle</a:t>
            </a:r>
          </a:p>
          <a:p>
            <a:r>
              <a:rPr lang="en-AU" sz="4000" b="1" dirty="0">
                <a:latin typeface="Cascadia Code" panose="020B0509020204030204" pitchFamily="49" charset="0"/>
              </a:rPr>
              <a:t>D</a:t>
            </a:r>
            <a:r>
              <a:rPr lang="en-AU" dirty="0">
                <a:latin typeface="Cascadia Code" panose="020B0509020204030204" pitchFamily="49" charset="0"/>
              </a:rPr>
              <a:t>IP – </a:t>
            </a:r>
            <a:r>
              <a:rPr lang="en-AU" dirty="0">
                <a:latin typeface="+mn-lt"/>
              </a:rPr>
              <a:t>Dependency Inversion Principle</a:t>
            </a:r>
          </a:p>
        </p:txBody>
      </p:sp>
      <p:sp>
        <p:nvSpPr>
          <p:cNvPr id="4" name="Footer Placeholder 3">
            <a:extLst>
              <a:ext uri="{FF2B5EF4-FFF2-40B4-BE49-F238E27FC236}">
                <a16:creationId xmlns:a16="http://schemas.microsoft.com/office/drawing/2014/main" id="{2F486A9C-2281-45EC-B164-51E3ACDD0199}"/>
              </a:ext>
            </a:extLst>
          </p:cNvPr>
          <p:cNvSpPr>
            <a:spLocks noGrp="1"/>
          </p:cNvSpPr>
          <p:nvPr>
            <p:ph type="ftr" sz="quarter" idx="16"/>
          </p:nvPr>
        </p:nvSpPr>
        <p:spPr/>
        <p:txBody>
          <a:bodyPr/>
          <a:lstStyle/>
          <a:p>
            <a:r>
              <a:rPr lang="en-US"/>
              <a:t>Join the Conversation | #NETUG | @William_DotNet | https://azuregems.io</a:t>
            </a:r>
            <a:endParaRPr lang="en-US" dirty="0"/>
          </a:p>
        </p:txBody>
      </p:sp>
      <p:sp>
        <p:nvSpPr>
          <p:cNvPr id="7" name="Rectangle 6">
            <a:extLst>
              <a:ext uri="{FF2B5EF4-FFF2-40B4-BE49-F238E27FC236}">
                <a16:creationId xmlns:a16="http://schemas.microsoft.com/office/drawing/2014/main" id="{72BF7595-C1C6-4062-9822-69EBBB8463BD}"/>
              </a:ext>
            </a:extLst>
          </p:cNvPr>
          <p:cNvSpPr/>
          <p:nvPr/>
        </p:nvSpPr>
        <p:spPr>
          <a:xfrm>
            <a:off x="889014" y="1916832"/>
            <a:ext cx="360040" cy="4032448"/>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2052" name="Picture 4" descr="See the source image">
            <a:extLst>
              <a:ext uri="{FF2B5EF4-FFF2-40B4-BE49-F238E27FC236}">
                <a16:creationId xmlns:a16="http://schemas.microsoft.com/office/drawing/2014/main" id="{DD136E68-EAD2-494F-8949-26C3466619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69986" y="1451661"/>
            <a:ext cx="3705225" cy="4752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0284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52"/>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EC121-E064-47DB-8506-0F340E7FE896}"/>
              </a:ext>
            </a:extLst>
          </p:cNvPr>
          <p:cNvSpPr>
            <a:spLocks noGrp="1"/>
          </p:cNvSpPr>
          <p:nvPr>
            <p:ph type="title"/>
          </p:nvPr>
        </p:nvSpPr>
        <p:spPr/>
        <p:txBody>
          <a:bodyPr/>
          <a:lstStyle/>
          <a:p>
            <a:r>
              <a:rPr lang="en-US" dirty="0"/>
              <a:t>Clean Architecture</a:t>
            </a:r>
            <a:endParaRPr lang="en-AU" dirty="0"/>
          </a:p>
        </p:txBody>
      </p:sp>
      <p:sp>
        <p:nvSpPr>
          <p:cNvPr id="4" name="Footer Placeholder 3">
            <a:extLst>
              <a:ext uri="{FF2B5EF4-FFF2-40B4-BE49-F238E27FC236}">
                <a16:creationId xmlns:a16="http://schemas.microsoft.com/office/drawing/2014/main" id="{DD76B81E-C2B9-4C85-B0BD-271E7E7034A3}"/>
              </a:ext>
            </a:extLst>
          </p:cNvPr>
          <p:cNvSpPr>
            <a:spLocks noGrp="1"/>
          </p:cNvSpPr>
          <p:nvPr>
            <p:ph type="ftr" sz="quarter" idx="16"/>
          </p:nvPr>
        </p:nvSpPr>
        <p:spPr/>
        <p:txBody>
          <a:bodyPr/>
          <a:lstStyle/>
          <a:p>
            <a:r>
              <a:rPr lang="en-US"/>
              <a:t>Join the Conversation | #NETUG | @William_DotNet | https://azuregems.io</a:t>
            </a:r>
            <a:endParaRPr lang="en-US" dirty="0"/>
          </a:p>
        </p:txBody>
      </p:sp>
      <p:sp>
        <p:nvSpPr>
          <p:cNvPr id="6" name="Oval 5">
            <a:extLst>
              <a:ext uri="{FF2B5EF4-FFF2-40B4-BE49-F238E27FC236}">
                <a16:creationId xmlns:a16="http://schemas.microsoft.com/office/drawing/2014/main" id="{8887667A-E1C8-47F1-A8D8-57C15B736DD3}"/>
              </a:ext>
            </a:extLst>
          </p:cNvPr>
          <p:cNvSpPr/>
          <p:nvPr/>
        </p:nvSpPr>
        <p:spPr>
          <a:xfrm>
            <a:off x="2428960" y="3284984"/>
            <a:ext cx="1475482" cy="1475482"/>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t>Domain</a:t>
            </a:r>
          </a:p>
        </p:txBody>
      </p:sp>
      <p:sp>
        <p:nvSpPr>
          <p:cNvPr id="25" name="Text Placeholder 2">
            <a:extLst>
              <a:ext uri="{FF2B5EF4-FFF2-40B4-BE49-F238E27FC236}">
                <a16:creationId xmlns:a16="http://schemas.microsoft.com/office/drawing/2014/main" id="{81EB354C-747D-44CE-8850-E87F7B5F4584}"/>
              </a:ext>
            </a:extLst>
          </p:cNvPr>
          <p:cNvSpPr>
            <a:spLocks noGrp="1"/>
          </p:cNvSpPr>
          <p:nvPr>
            <p:ph type="body" sz="quarter" idx="15"/>
          </p:nvPr>
        </p:nvSpPr>
        <p:spPr>
          <a:xfrm>
            <a:off x="5483780" y="1828801"/>
            <a:ext cx="5870019" cy="4391024"/>
          </a:xfrm>
        </p:spPr>
        <p:txBody>
          <a:bodyPr>
            <a:normAutofit/>
          </a:bodyPr>
          <a:lstStyle/>
          <a:p>
            <a:r>
              <a:rPr lang="en-US" b="1" dirty="0"/>
              <a:t>Domain</a:t>
            </a:r>
          </a:p>
          <a:p>
            <a:r>
              <a:rPr lang="en-US" sz="2400" dirty="0"/>
              <a:t>Enterprise logic and types</a:t>
            </a:r>
          </a:p>
          <a:p>
            <a:endParaRPr lang="en-US" sz="1800" dirty="0"/>
          </a:p>
          <a:p>
            <a:r>
              <a:rPr lang="en-US" sz="1800" dirty="0"/>
              <a:t>class Customer { … }</a:t>
            </a:r>
          </a:p>
          <a:p>
            <a:r>
              <a:rPr lang="en-US" sz="1800" dirty="0"/>
              <a:t>class Invoice {</a:t>
            </a:r>
          </a:p>
          <a:p>
            <a:r>
              <a:rPr lang="en-US" sz="1800" dirty="0"/>
              <a:t>	bool </a:t>
            </a:r>
            <a:r>
              <a:rPr lang="en-US" sz="1800" dirty="0" err="1"/>
              <a:t>IsOutstanding</a:t>
            </a:r>
            <a:r>
              <a:rPr lang="en-US" sz="1800" dirty="0"/>
              <a:t>() { … }</a:t>
            </a:r>
          </a:p>
          <a:p>
            <a:r>
              <a:rPr lang="en-US" sz="1800" dirty="0"/>
              <a:t>}</a:t>
            </a:r>
            <a:endParaRPr lang="en-AU" sz="1800" dirty="0"/>
          </a:p>
        </p:txBody>
      </p:sp>
    </p:spTree>
    <p:extLst>
      <p:ext uri="{BB962C8B-B14F-4D97-AF65-F5344CB8AC3E}">
        <p14:creationId xmlns:p14="http://schemas.microsoft.com/office/powerpoint/2010/main" val="21874072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EC121-E064-47DB-8506-0F340E7FE896}"/>
              </a:ext>
            </a:extLst>
          </p:cNvPr>
          <p:cNvSpPr>
            <a:spLocks noGrp="1"/>
          </p:cNvSpPr>
          <p:nvPr>
            <p:ph type="title"/>
          </p:nvPr>
        </p:nvSpPr>
        <p:spPr/>
        <p:txBody>
          <a:bodyPr/>
          <a:lstStyle/>
          <a:p>
            <a:r>
              <a:rPr lang="en-US" dirty="0"/>
              <a:t>Clean Architecture</a:t>
            </a:r>
            <a:endParaRPr lang="en-AU" dirty="0"/>
          </a:p>
        </p:txBody>
      </p:sp>
      <p:sp>
        <p:nvSpPr>
          <p:cNvPr id="4" name="Footer Placeholder 3">
            <a:extLst>
              <a:ext uri="{FF2B5EF4-FFF2-40B4-BE49-F238E27FC236}">
                <a16:creationId xmlns:a16="http://schemas.microsoft.com/office/drawing/2014/main" id="{DD76B81E-C2B9-4C85-B0BD-271E7E7034A3}"/>
              </a:ext>
            </a:extLst>
          </p:cNvPr>
          <p:cNvSpPr>
            <a:spLocks noGrp="1"/>
          </p:cNvSpPr>
          <p:nvPr>
            <p:ph type="ftr" sz="quarter" idx="16"/>
          </p:nvPr>
        </p:nvSpPr>
        <p:spPr/>
        <p:txBody>
          <a:bodyPr/>
          <a:lstStyle/>
          <a:p>
            <a:r>
              <a:rPr lang="en-US"/>
              <a:t>Join the Conversation | #NETUG | @William_DotNet | https://azuregems.io</a:t>
            </a:r>
            <a:endParaRPr lang="en-US" dirty="0"/>
          </a:p>
        </p:txBody>
      </p:sp>
      <p:sp>
        <p:nvSpPr>
          <p:cNvPr id="7" name="Oval 6">
            <a:extLst>
              <a:ext uri="{FF2B5EF4-FFF2-40B4-BE49-F238E27FC236}">
                <a16:creationId xmlns:a16="http://schemas.microsoft.com/office/drawing/2014/main" id="{911F8F5A-0CD7-48FE-BAAF-BB64230A2855}"/>
              </a:ext>
            </a:extLst>
          </p:cNvPr>
          <p:cNvSpPr/>
          <p:nvPr/>
        </p:nvSpPr>
        <p:spPr>
          <a:xfrm>
            <a:off x="1636872" y="2492896"/>
            <a:ext cx="3059658" cy="3059658"/>
          </a:xfrm>
          <a:prstGeom prst="ellips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ArchUp">
              <a:avLst/>
            </a:prstTxWarp>
            <a:noAutofit/>
          </a:bodyPr>
          <a:lstStyle/>
          <a:p>
            <a:pPr algn="ctr"/>
            <a:r>
              <a:rPr lang="en-AU" dirty="0"/>
              <a:t>Application</a:t>
            </a:r>
          </a:p>
        </p:txBody>
      </p:sp>
      <p:sp>
        <p:nvSpPr>
          <p:cNvPr id="6" name="Oval 5">
            <a:extLst>
              <a:ext uri="{FF2B5EF4-FFF2-40B4-BE49-F238E27FC236}">
                <a16:creationId xmlns:a16="http://schemas.microsoft.com/office/drawing/2014/main" id="{8887667A-E1C8-47F1-A8D8-57C15B736DD3}"/>
              </a:ext>
            </a:extLst>
          </p:cNvPr>
          <p:cNvSpPr/>
          <p:nvPr/>
        </p:nvSpPr>
        <p:spPr>
          <a:xfrm>
            <a:off x="2428960" y="3284984"/>
            <a:ext cx="1475482" cy="1475482"/>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t>Domain</a:t>
            </a:r>
          </a:p>
        </p:txBody>
      </p:sp>
      <p:sp>
        <p:nvSpPr>
          <p:cNvPr id="25" name="Text Placeholder 2">
            <a:extLst>
              <a:ext uri="{FF2B5EF4-FFF2-40B4-BE49-F238E27FC236}">
                <a16:creationId xmlns:a16="http://schemas.microsoft.com/office/drawing/2014/main" id="{81EB354C-747D-44CE-8850-E87F7B5F4584}"/>
              </a:ext>
            </a:extLst>
          </p:cNvPr>
          <p:cNvSpPr>
            <a:spLocks noGrp="1"/>
          </p:cNvSpPr>
          <p:nvPr>
            <p:ph type="body" sz="quarter" idx="15"/>
          </p:nvPr>
        </p:nvSpPr>
        <p:spPr>
          <a:xfrm>
            <a:off x="5483780" y="1828801"/>
            <a:ext cx="5870019" cy="4391024"/>
          </a:xfrm>
        </p:spPr>
        <p:txBody>
          <a:bodyPr>
            <a:normAutofit/>
          </a:bodyPr>
          <a:lstStyle/>
          <a:p>
            <a:r>
              <a:rPr lang="en-AU" dirty="0"/>
              <a:t>Application</a:t>
            </a:r>
            <a:endParaRPr lang="en-AU" sz="2400" dirty="0"/>
          </a:p>
          <a:p>
            <a:r>
              <a:rPr lang="en-AU" sz="2400" dirty="0"/>
              <a:t>Business Logic and Types</a:t>
            </a:r>
          </a:p>
          <a:p>
            <a:endParaRPr lang="en-AU" sz="1800" dirty="0"/>
          </a:p>
          <a:p>
            <a:r>
              <a:rPr lang="en-AU" sz="1800" dirty="0"/>
              <a:t>interface </a:t>
            </a:r>
            <a:r>
              <a:rPr lang="en-AU" sz="1800" dirty="0" err="1"/>
              <a:t>INotificationService</a:t>
            </a:r>
            <a:r>
              <a:rPr lang="en-AU" sz="1800" dirty="0"/>
              <a:t> { … }</a:t>
            </a:r>
          </a:p>
          <a:p>
            <a:r>
              <a:rPr lang="en-AU" sz="1800" dirty="0" err="1"/>
              <a:t>GetCustomers</a:t>
            </a:r>
            <a:r>
              <a:rPr lang="en-AU" sz="1800" dirty="0"/>
              <a:t>() {…}</a:t>
            </a:r>
          </a:p>
          <a:p>
            <a:r>
              <a:rPr lang="en-AU" sz="1800" dirty="0" err="1"/>
              <a:t>GetUnpaidInvoices</a:t>
            </a:r>
            <a:r>
              <a:rPr lang="en-AU" sz="1800" dirty="0"/>
              <a:t>() {…}</a:t>
            </a:r>
          </a:p>
          <a:p>
            <a:endParaRPr lang="en-AU" sz="1800" dirty="0"/>
          </a:p>
        </p:txBody>
      </p:sp>
    </p:spTree>
    <p:extLst>
      <p:ext uri="{BB962C8B-B14F-4D97-AF65-F5344CB8AC3E}">
        <p14:creationId xmlns:p14="http://schemas.microsoft.com/office/powerpoint/2010/main" val="39278592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EC121-E064-47DB-8506-0F340E7FE896}"/>
              </a:ext>
            </a:extLst>
          </p:cNvPr>
          <p:cNvSpPr>
            <a:spLocks noGrp="1"/>
          </p:cNvSpPr>
          <p:nvPr>
            <p:ph type="title"/>
          </p:nvPr>
        </p:nvSpPr>
        <p:spPr/>
        <p:txBody>
          <a:bodyPr/>
          <a:lstStyle/>
          <a:p>
            <a:r>
              <a:rPr lang="en-US" dirty="0"/>
              <a:t>Clean Architecture</a:t>
            </a:r>
            <a:endParaRPr lang="en-AU" dirty="0"/>
          </a:p>
        </p:txBody>
      </p:sp>
      <p:sp>
        <p:nvSpPr>
          <p:cNvPr id="4" name="Footer Placeholder 3">
            <a:extLst>
              <a:ext uri="{FF2B5EF4-FFF2-40B4-BE49-F238E27FC236}">
                <a16:creationId xmlns:a16="http://schemas.microsoft.com/office/drawing/2014/main" id="{DD76B81E-C2B9-4C85-B0BD-271E7E7034A3}"/>
              </a:ext>
            </a:extLst>
          </p:cNvPr>
          <p:cNvSpPr>
            <a:spLocks noGrp="1"/>
          </p:cNvSpPr>
          <p:nvPr>
            <p:ph type="ftr" sz="quarter" idx="16"/>
          </p:nvPr>
        </p:nvSpPr>
        <p:spPr/>
        <p:txBody>
          <a:bodyPr/>
          <a:lstStyle/>
          <a:p>
            <a:r>
              <a:rPr lang="en-US"/>
              <a:t>Join the Conversation | #NETUG | @William_DotNet | https://azuregems.io</a:t>
            </a:r>
            <a:endParaRPr lang="en-US" dirty="0"/>
          </a:p>
        </p:txBody>
      </p:sp>
      <p:sp>
        <p:nvSpPr>
          <p:cNvPr id="21" name="Freeform: Shape 20">
            <a:extLst>
              <a:ext uri="{FF2B5EF4-FFF2-40B4-BE49-F238E27FC236}">
                <a16:creationId xmlns:a16="http://schemas.microsoft.com/office/drawing/2014/main" id="{F9F72698-189D-4C72-AB8B-F52A0A3C162F}"/>
              </a:ext>
            </a:extLst>
          </p:cNvPr>
          <p:cNvSpPr/>
          <p:nvPr/>
        </p:nvSpPr>
        <p:spPr>
          <a:xfrm>
            <a:off x="958180" y="4033794"/>
            <a:ext cx="2208521" cy="2203518"/>
          </a:xfrm>
          <a:custGeom>
            <a:avLst/>
            <a:gdLst>
              <a:gd name="connsiteX0" fmla="*/ 0 w 2208521"/>
              <a:gd name="connsiteY0" fmla="*/ 0 h 2203518"/>
              <a:gd name="connsiteX1" fmla="*/ 2208521 w 2208521"/>
              <a:gd name="connsiteY1" fmla="*/ 0 h 2203518"/>
              <a:gd name="connsiteX2" fmla="*/ 2208521 w 2208521"/>
              <a:gd name="connsiteY2" fmla="*/ 2203518 h 2203518"/>
              <a:gd name="connsiteX3" fmla="*/ 1996990 w 2208521"/>
              <a:gd name="connsiteY3" fmla="*/ 2193502 h 2203518"/>
              <a:gd name="connsiteX4" fmla="*/ 11119 w 2208521"/>
              <a:gd name="connsiteY4" fmla="*/ 220198 h 22035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8521" h="2203518">
                <a:moveTo>
                  <a:pt x="0" y="0"/>
                </a:moveTo>
                <a:lnTo>
                  <a:pt x="2208521" y="0"/>
                </a:lnTo>
                <a:lnTo>
                  <a:pt x="2208521" y="2203518"/>
                </a:lnTo>
                <a:lnTo>
                  <a:pt x="1996990" y="2193502"/>
                </a:lnTo>
                <a:cubicBezTo>
                  <a:pt x="950703" y="2093916"/>
                  <a:pt x="117182" y="1264584"/>
                  <a:pt x="11119" y="220198"/>
                </a:cubicBezTo>
                <a:close/>
              </a:path>
            </a:pathLst>
          </a:cu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22" name="Freeform: Shape 21">
            <a:extLst>
              <a:ext uri="{FF2B5EF4-FFF2-40B4-BE49-F238E27FC236}">
                <a16:creationId xmlns:a16="http://schemas.microsoft.com/office/drawing/2014/main" id="{341E7F82-7C81-49B3-876F-B028AE9A970F}"/>
              </a:ext>
            </a:extLst>
          </p:cNvPr>
          <p:cNvSpPr/>
          <p:nvPr/>
        </p:nvSpPr>
        <p:spPr>
          <a:xfrm rot="16200000">
            <a:off x="3169203" y="4033793"/>
            <a:ext cx="2203518" cy="2203518"/>
          </a:xfrm>
          <a:custGeom>
            <a:avLst/>
            <a:gdLst>
              <a:gd name="connsiteX0" fmla="*/ 0 w 2208521"/>
              <a:gd name="connsiteY0" fmla="*/ 0 h 2203518"/>
              <a:gd name="connsiteX1" fmla="*/ 2208521 w 2208521"/>
              <a:gd name="connsiteY1" fmla="*/ 0 h 2203518"/>
              <a:gd name="connsiteX2" fmla="*/ 2208521 w 2208521"/>
              <a:gd name="connsiteY2" fmla="*/ 2203518 h 2203518"/>
              <a:gd name="connsiteX3" fmla="*/ 1996990 w 2208521"/>
              <a:gd name="connsiteY3" fmla="*/ 2193502 h 2203518"/>
              <a:gd name="connsiteX4" fmla="*/ 11119 w 2208521"/>
              <a:gd name="connsiteY4" fmla="*/ 220198 h 22035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8521" h="2203518">
                <a:moveTo>
                  <a:pt x="0" y="0"/>
                </a:moveTo>
                <a:lnTo>
                  <a:pt x="2208521" y="0"/>
                </a:lnTo>
                <a:lnTo>
                  <a:pt x="2208521" y="2203518"/>
                </a:lnTo>
                <a:lnTo>
                  <a:pt x="1996990" y="2193502"/>
                </a:lnTo>
                <a:cubicBezTo>
                  <a:pt x="950703" y="2093916"/>
                  <a:pt x="117182" y="1264584"/>
                  <a:pt x="11119" y="220198"/>
                </a:cubicBezTo>
                <a:close/>
              </a:path>
            </a:pathLst>
          </a:cu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7" name="Oval 6">
            <a:extLst>
              <a:ext uri="{FF2B5EF4-FFF2-40B4-BE49-F238E27FC236}">
                <a16:creationId xmlns:a16="http://schemas.microsoft.com/office/drawing/2014/main" id="{911F8F5A-0CD7-48FE-BAAF-BB64230A2855}"/>
              </a:ext>
            </a:extLst>
          </p:cNvPr>
          <p:cNvSpPr/>
          <p:nvPr/>
        </p:nvSpPr>
        <p:spPr>
          <a:xfrm>
            <a:off x="1636872" y="2492896"/>
            <a:ext cx="3059658" cy="3059658"/>
          </a:xfrm>
          <a:prstGeom prst="ellips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ArchUp">
              <a:avLst/>
            </a:prstTxWarp>
            <a:noAutofit/>
          </a:bodyPr>
          <a:lstStyle/>
          <a:p>
            <a:pPr algn="ctr"/>
            <a:r>
              <a:rPr lang="en-AU" dirty="0"/>
              <a:t>Application</a:t>
            </a:r>
          </a:p>
        </p:txBody>
      </p:sp>
      <p:sp>
        <p:nvSpPr>
          <p:cNvPr id="6" name="Oval 5">
            <a:extLst>
              <a:ext uri="{FF2B5EF4-FFF2-40B4-BE49-F238E27FC236}">
                <a16:creationId xmlns:a16="http://schemas.microsoft.com/office/drawing/2014/main" id="{8887667A-E1C8-47F1-A8D8-57C15B736DD3}"/>
              </a:ext>
            </a:extLst>
          </p:cNvPr>
          <p:cNvSpPr/>
          <p:nvPr/>
        </p:nvSpPr>
        <p:spPr>
          <a:xfrm>
            <a:off x="2428960" y="3284984"/>
            <a:ext cx="1475482" cy="1475482"/>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t>Domain</a:t>
            </a:r>
          </a:p>
        </p:txBody>
      </p:sp>
      <p:sp>
        <p:nvSpPr>
          <p:cNvPr id="23" name="Oval 22">
            <a:extLst>
              <a:ext uri="{FF2B5EF4-FFF2-40B4-BE49-F238E27FC236}">
                <a16:creationId xmlns:a16="http://schemas.microsoft.com/office/drawing/2014/main" id="{AA09E08F-63F1-4FEF-8DBE-F74ADB743586}"/>
              </a:ext>
            </a:extLst>
          </p:cNvPr>
          <p:cNvSpPr/>
          <p:nvPr/>
        </p:nvSpPr>
        <p:spPr>
          <a:xfrm rot="18900000">
            <a:off x="957481" y="1813505"/>
            <a:ext cx="4418438" cy="441843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ArchDown">
              <a:avLst/>
            </a:prstTxWarp>
            <a:noAutofit/>
          </a:bodyPr>
          <a:lstStyle/>
          <a:p>
            <a:pPr algn="ctr"/>
            <a:endParaRPr lang="en-AU" dirty="0"/>
          </a:p>
          <a:p>
            <a:pPr algn="ctr"/>
            <a:r>
              <a:rPr lang="en-AU" dirty="0"/>
              <a:t>Infrastructure</a:t>
            </a:r>
          </a:p>
          <a:p>
            <a:pPr algn="ctr"/>
            <a:endParaRPr lang="en-AU" dirty="0"/>
          </a:p>
        </p:txBody>
      </p:sp>
      <p:sp>
        <p:nvSpPr>
          <p:cNvPr id="24" name="Oval 23">
            <a:extLst>
              <a:ext uri="{FF2B5EF4-FFF2-40B4-BE49-F238E27FC236}">
                <a16:creationId xmlns:a16="http://schemas.microsoft.com/office/drawing/2014/main" id="{79F43102-0361-47DE-B040-FC32CA89B267}"/>
              </a:ext>
            </a:extLst>
          </p:cNvPr>
          <p:cNvSpPr/>
          <p:nvPr/>
        </p:nvSpPr>
        <p:spPr>
          <a:xfrm rot="2700000">
            <a:off x="957481" y="1813505"/>
            <a:ext cx="4418438" cy="441843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ArchDown">
              <a:avLst/>
            </a:prstTxWarp>
            <a:noAutofit/>
          </a:bodyPr>
          <a:lstStyle/>
          <a:p>
            <a:pPr algn="ctr"/>
            <a:endParaRPr lang="en-AU" dirty="0"/>
          </a:p>
          <a:p>
            <a:pPr algn="ctr"/>
            <a:r>
              <a:rPr lang="en-AU" dirty="0"/>
              <a:t>Persistence</a:t>
            </a:r>
          </a:p>
          <a:p>
            <a:pPr algn="ctr"/>
            <a:endParaRPr lang="en-AU" dirty="0"/>
          </a:p>
        </p:txBody>
      </p:sp>
      <p:sp>
        <p:nvSpPr>
          <p:cNvPr id="25" name="Text Placeholder 2">
            <a:extLst>
              <a:ext uri="{FF2B5EF4-FFF2-40B4-BE49-F238E27FC236}">
                <a16:creationId xmlns:a16="http://schemas.microsoft.com/office/drawing/2014/main" id="{81EB354C-747D-44CE-8850-E87F7B5F4584}"/>
              </a:ext>
            </a:extLst>
          </p:cNvPr>
          <p:cNvSpPr>
            <a:spLocks noGrp="1"/>
          </p:cNvSpPr>
          <p:nvPr>
            <p:ph type="body" sz="quarter" idx="15"/>
          </p:nvPr>
        </p:nvSpPr>
        <p:spPr>
          <a:xfrm>
            <a:off x="5483780" y="1828801"/>
            <a:ext cx="5870019" cy="4391024"/>
          </a:xfrm>
        </p:spPr>
        <p:txBody>
          <a:bodyPr>
            <a:normAutofit fontScale="92500" lnSpcReduction="20000"/>
          </a:bodyPr>
          <a:lstStyle/>
          <a:p>
            <a:r>
              <a:rPr lang="en-AU" dirty="0"/>
              <a:t>Infrastructure</a:t>
            </a:r>
            <a:endParaRPr lang="en-AU" sz="2400" dirty="0"/>
          </a:p>
          <a:p>
            <a:r>
              <a:rPr lang="en-AU" sz="1800" dirty="0"/>
              <a:t>Implementations of Application interfaces</a:t>
            </a:r>
          </a:p>
          <a:p>
            <a:r>
              <a:rPr lang="en-AU" sz="1800" dirty="0"/>
              <a:t>class </a:t>
            </a:r>
            <a:r>
              <a:rPr lang="en-AU" sz="1800" dirty="0" err="1"/>
              <a:t>EmailService</a:t>
            </a:r>
            <a:r>
              <a:rPr lang="en-AU" sz="1800" dirty="0"/>
              <a:t> : </a:t>
            </a:r>
            <a:r>
              <a:rPr lang="en-AU" sz="1800" dirty="0" err="1"/>
              <a:t>INotificationService</a:t>
            </a:r>
            <a:r>
              <a:rPr lang="en-AU" sz="1800" dirty="0"/>
              <a:t> { … }</a:t>
            </a:r>
          </a:p>
          <a:p>
            <a:r>
              <a:rPr lang="en-AU" sz="1800" dirty="0"/>
              <a:t>class </a:t>
            </a:r>
            <a:r>
              <a:rPr lang="en-AU" sz="1800" dirty="0" err="1"/>
              <a:t>PdfRenderer</a:t>
            </a:r>
            <a:r>
              <a:rPr lang="en-AU" sz="1800" dirty="0"/>
              <a:t> : </a:t>
            </a:r>
            <a:r>
              <a:rPr lang="en-AU" sz="1800" dirty="0" err="1"/>
              <a:t>IDocumentRenderer</a:t>
            </a:r>
            <a:r>
              <a:rPr lang="en-AU" sz="1800" dirty="0"/>
              <a:t> { … }</a:t>
            </a:r>
          </a:p>
          <a:p>
            <a:r>
              <a:rPr lang="en-AU" dirty="0"/>
              <a:t>Persistence</a:t>
            </a:r>
          </a:p>
          <a:p>
            <a:r>
              <a:rPr lang="en-AU" sz="1800" dirty="0"/>
              <a:t>Implementations of Data Persistence interfaces</a:t>
            </a:r>
          </a:p>
          <a:p>
            <a:r>
              <a:rPr lang="en-AU" sz="1800" dirty="0"/>
              <a:t>class Repository : </a:t>
            </a:r>
            <a:r>
              <a:rPr lang="en-AU" sz="1800" dirty="0" err="1"/>
              <a:t>IRepository</a:t>
            </a:r>
            <a:r>
              <a:rPr lang="en-AU" sz="1800" dirty="0"/>
              <a:t> { … }</a:t>
            </a:r>
          </a:p>
          <a:p>
            <a:r>
              <a:rPr lang="en-AU" sz="1800" dirty="0"/>
              <a:t>class </a:t>
            </a:r>
            <a:r>
              <a:rPr lang="en-AU" sz="1800" dirty="0" err="1"/>
              <a:t>MyDbContext</a:t>
            </a:r>
            <a:r>
              <a:rPr lang="en-AU" sz="1800" dirty="0"/>
              <a:t> : </a:t>
            </a:r>
            <a:r>
              <a:rPr lang="en-AU" sz="1800" dirty="0" err="1"/>
              <a:t>IDbContext</a:t>
            </a:r>
            <a:r>
              <a:rPr lang="en-AU" sz="1800" dirty="0"/>
              <a:t> { … }</a:t>
            </a:r>
          </a:p>
        </p:txBody>
      </p:sp>
    </p:spTree>
    <p:extLst>
      <p:ext uri="{BB962C8B-B14F-4D97-AF65-F5344CB8AC3E}">
        <p14:creationId xmlns:p14="http://schemas.microsoft.com/office/powerpoint/2010/main" val="28794119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EC121-E064-47DB-8506-0F340E7FE896}"/>
              </a:ext>
            </a:extLst>
          </p:cNvPr>
          <p:cNvSpPr>
            <a:spLocks noGrp="1"/>
          </p:cNvSpPr>
          <p:nvPr>
            <p:ph type="title"/>
          </p:nvPr>
        </p:nvSpPr>
        <p:spPr/>
        <p:txBody>
          <a:bodyPr/>
          <a:lstStyle/>
          <a:p>
            <a:r>
              <a:rPr lang="en-US" dirty="0"/>
              <a:t>Clean Architecture</a:t>
            </a:r>
            <a:endParaRPr lang="en-AU" dirty="0"/>
          </a:p>
        </p:txBody>
      </p:sp>
      <p:sp>
        <p:nvSpPr>
          <p:cNvPr id="4" name="Footer Placeholder 3">
            <a:extLst>
              <a:ext uri="{FF2B5EF4-FFF2-40B4-BE49-F238E27FC236}">
                <a16:creationId xmlns:a16="http://schemas.microsoft.com/office/drawing/2014/main" id="{DD76B81E-C2B9-4C85-B0BD-271E7E7034A3}"/>
              </a:ext>
            </a:extLst>
          </p:cNvPr>
          <p:cNvSpPr>
            <a:spLocks noGrp="1"/>
          </p:cNvSpPr>
          <p:nvPr>
            <p:ph type="ftr" sz="quarter" idx="16"/>
          </p:nvPr>
        </p:nvSpPr>
        <p:spPr/>
        <p:txBody>
          <a:bodyPr/>
          <a:lstStyle/>
          <a:p>
            <a:r>
              <a:rPr lang="en-US"/>
              <a:t>Join the Conversation | #NETUG | @William_DotNet | https://azuregems.io</a:t>
            </a:r>
            <a:endParaRPr lang="en-US" dirty="0"/>
          </a:p>
        </p:txBody>
      </p:sp>
      <p:pic>
        <p:nvPicPr>
          <p:cNvPr id="5" name="Picture 2">
            <a:extLst>
              <a:ext uri="{FF2B5EF4-FFF2-40B4-BE49-F238E27FC236}">
                <a16:creationId xmlns:a16="http://schemas.microsoft.com/office/drawing/2014/main" id="{EE68EA8F-BD05-4CD4-849C-2CE82B20A7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9621" y="1707233"/>
            <a:ext cx="4634160" cy="4634160"/>
          </a:xfrm>
          <a:prstGeom prst="rect">
            <a:avLst/>
          </a:prstGeom>
          <a:noFill/>
          <a:extLst>
            <a:ext uri="{909E8E84-426E-40DD-AFC4-6F175D3DCCD1}">
              <a14:hiddenFill xmlns:a14="http://schemas.microsoft.com/office/drawing/2010/main">
                <a:solidFill>
                  <a:srgbClr val="FFFFFF"/>
                </a:solidFill>
              </a14:hiddenFill>
            </a:ext>
          </a:extLst>
        </p:spPr>
      </p:pic>
      <p:sp>
        <p:nvSpPr>
          <p:cNvPr id="8" name="Oval 7">
            <a:extLst>
              <a:ext uri="{FF2B5EF4-FFF2-40B4-BE49-F238E27FC236}">
                <a16:creationId xmlns:a16="http://schemas.microsoft.com/office/drawing/2014/main" id="{6E541828-303B-45DC-95C9-26B7C698BBFD}"/>
              </a:ext>
            </a:extLst>
          </p:cNvPr>
          <p:cNvSpPr/>
          <p:nvPr/>
        </p:nvSpPr>
        <p:spPr>
          <a:xfrm>
            <a:off x="957482" y="1813506"/>
            <a:ext cx="4418438" cy="4418438"/>
          </a:xfrm>
          <a:prstGeom prst="ellipse">
            <a:avLst/>
          </a:prstGeom>
          <a:solidFill>
            <a:schemeClr val="tx1">
              <a:lumMod val="65000"/>
              <a:lumOff val="3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ArchUp">
              <a:avLst/>
            </a:prstTxWarp>
            <a:noAutofit/>
          </a:bodyPr>
          <a:lstStyle/>
          <a:p>
            <a:pPr algn="ctr"/>
            <a:r>
              <a:rPr lang="en-AU" dirty="0"/>
              <a:t>Presentation</a:t>
            </a:r>
          </a:p>
          <a:p>
            <a:pPr algn="ctr"/>
            <a:endParaRPr lang="en-AU" dirty="0"/>
          </a:p>
        </p:txBody>
      </p:sp>
      <p:sp>
        <p:nvSpPr>
          <p:cNvPr id="21" name="Freeform: Shape 20">
            <a:extLst>
              <a:ext uri="{FF2B5EF4-FFF2-40B4-BE49-F238E27FC236}">
                <a16:creationId xmlns:a16="http://schemas.microsoft.com/office/drawing/2014/main" id="{F9F72698-189D-4C72-AB8B-F52A0A3C162F}"/>
              </a:ext>
            </a:extLst>
          </p:cNvPr>
          <p:cNvSpPr/>
          <p:nvPr/>
        </p:nvSpPr>
        <p:spPr>
          <a:xfrm>
            <a:off x="958180" y="4033794"/>
            <a:ext cx="2208521" cy="2203518"/>
          </a:xfrm>
          <a:custGeom>
            <a:avLst/>
            <a:gdLst>
              <a:gd name="connsiteX0" fmla="*/ 0 w 2208521"/>
              <a:gd name="connsiteY0" fmla="*/ 0 h 2203518"/>
              <a:gd name="connsiteX1" fmla="*/ 2208521 w 2208521"/>
              <a:gd name="connsiteY1" fmla="*/ 0 h 2203518"/>
              <a:gd name="connsiteX2" fmla="*/ 2208521 w 2208521"/>
              <a:gd name="connsiteY2" fmla="*/ 2203518 h 2203518"/>
              <a:gd name="connsiteX3" fmla="*/ 1996990 w 2208521"/>
              <a:gd name="connsiteY3" fmla="*/ 2193502 h 2203518"/>
              <a:gd name="connsiteX4" fmla="*/ 11119 w 2208521"/>
              <a:gd name="connsiteY4" fmla="*/ 220198 h 22035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8521" h="2203518">
                <a:moveTo>
                  <a:pt x="0" y="0"/>
                </a:moveTo>
                <a:lnTo>
                  <a:pt x="2208521" y="0"/>
                </a:lnTo>
                <a:lnTo>
                  <a:pt x="2208521" y="2203518"/>
                </a:lnTo>
                <a:lnTo>
                  <a:pt x="1996990" y="2193502"/>
                </a:lnTo>
                <a:cubicBezTo>
                  <a:pt x="950703" y="2093916"/>
                  <a:pt x="117182" y="1264584"/>
                  <a:pt x="11119" y="220198"/>
                </a:cubicBezTo>
                <a:close/>
              </a:path>
            </a:pathLst>
          </a:cu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22" name="Freeform: Shape 21">
            <a:extLst>
              <a:ext uri="{FF2B5EF4-FFF2-40B4-BE49-F238E27FC236}">
                <a16:creationId xmlns:a16="http://schemas.microsoft.com/office/drawing/2014/main" id="{341E7F82-7C81-49B3-876F-B028AE9A970F}"/>
              </a:ext>
            </a:extLst>
          </p:cNvPr>
          <p:cNvSpPr/>
          <p:nvPr/>
        </p:nvSpPr>
        <p:spPr>
          <a:xfrm rot="16200000">
            <a:off x="3169203" y="4033793"/>
            <a:ext cx="2203518" cy="2203518"/>
          </a:xfrm>
          <a:custGeom>
            <a:avLst/>
            <a:gdLst>
              <a:gd name="connsiteX0" fmla="*/ 0 w 2208521"/>
              <a:gd name="connsiteY0" fmla="*/ 0 h 2203518"/>
              <a:gd name="connsiteX1" fmla="*/ 2208521 w 2208521"/>
              <a:gd name="connsiteY1" fmla="*/ 0 h 2203518"/>
              <a:gd name="connsiteX2" fmla="*/ 2208521 w 2208521"/>
              <a:gd name="connsiteY2" fmla="*/ 2203518 h 2203518"/>
              <a:gd name="connsiteX3" fmla="*/ 1996990 w 2208521"/>
              <a:gd name="connsiteY3" fmla="*/ 2193502 h 2203518"/>
              <a:gd name="connsiteX4" fmla="*/ 11119 w 2208521"/>
              <a:gd name="connsiteY4" fmla="*/ 220198 h 22035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8521" h="2203518">
                <a:moveTo>
                  <a:pt x="0" y="0"/>
                </a:moveTo>
                <a:lnTo>
                  <a:pt x="2208521" y="0"/>
                </a:lnTo>
                <a:lnTo>
                  <a:pt x="2208521" y="2203518"/>
                </a:lnTo>
                <a:lnTo>
                  <a:pt x="1996990" y="2193502"/>
                </a:lnTo>
                <a:cubicBezTo>
                  <a:pt x="950703" y="2093916"/>
                  <a:pt x="117182" y="1264584"/>
                  <a:pt x="11119" y="220198"/>
                </a:cubicBezTo>
                <a:close/>
              </a:path>
            </a:pathLst>
          </a:cu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7" name="Oval 6">
            <a:extLst>
              <a:ext uri="{FF2B5EF4-FFF2-40B4-BE49-F238E27FC236}">
                <a16:creationId xmlns:a16="http://schemas.microsoft.com/office/drawing/2014/main" id="{911F8F5A-0CD7-48FE-BAAF-BB64230A2855}"/>
              </a:ext>
            </a:extLst>
          </p:cNvPr>
          <p:cNvSpPr/>
          <p:nvPr/>
        </p:nvSpPr>
        <p:spPr>
          <a:xfrm>
            <a:off x="1636872" y="2492896"/>
            <a:ext cx="3059658" cy="3059658"/>
          </a:xfrm>
          <a:prstGeom prst="ellips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ArchUp">
              <a:avLst/>
            </a:prstTxWarp>
            <a:noAutofit/>
          </a:bodyPr>
          <a:lstStyle/>
          <a:p>
            <a:pPr algn="ctr"/>
            <a:r>
              <a:rPr lang="en-AU" dirty="0"/>
              <a:t>Application</a:t>
            </a:r>
          </a:p>
        </p:txBody>
      </p:sp>
      <p:sp>
        <p:nvSpPr>
          <p:cNvPr id="6" name="Oval 5">
            <a:extLst>
              <a:ext uri="{FF2B5EF4-FFF2-40B4-BE49-F238E27FC236}">
                <a16:creationId xmlns:a16="http://schemas.microsoft.com/office/drawing/2014/main" id="{8887667A-E1C8-47F1-A8D8-57C15B736DD3}"/>
              </a:ext>
            </a:extLst>
          </p:cNvPr>
          <p:cNvSpPr/>
          <p:nvPr/>
        </p:nvSpPr>
        <p:spPr>
          <a:xfrm>
            <a:off x="2428960" y="3284984"/>
            <a:ext cx="1475482" cy="1475482"/>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t>Domain</a:t>
            </a:r>
          </a:p>
        </p:txBody>
      </p:sp>
      <p:sp>
        <p:nvSpPr>
          <p:cNvPr id="23" name="Oval 22">
            <a:extLst>
              <a:ext uri="{FF2B5EF4-FFF2-40B4-BE49-F238E27FC236}">
                <a16:creationId xmlns:a16="http://schemas.microsoft.com/office/drawing/2014/main" id="{AA09E08F-63F1-4FEF-8DBE-F74ADB743586}"/>
              </a:ext>
            </a:extLst>
          </p:cNvPr>
          <p:cNvSpPr/>
          <p:nvPr/>
        </p:nvSpPr>
        <p:spPr>
          <a:xfrm rot="18900000">
            <a:off x="957481" y="1813505"/>
            <a:ext cx="4418438" cy="441843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ArchDown">
              <a:avLst/>
            </a:prstTxWarp>
            <a:noAutofit/>
          </a:bodyPr>
          <a:lstStyle/>
          <a:p>
            <a:pPr algn="ctr"/>
            <a:endParaRPr lang="en-AU" dirty="0"/>
          </a:p>
          <a:p>
            <a:pPr algn="ctr"/>
            <a:r>
              <a:rPr lang="en-AU" dirty="0"/>
              <a:t>Infrastructure</a:t>
            </a:r>
          </a:p>
          <a:p>
            <a:pPr algn="ctr"/>
            <a:endParaRPr lang="en-AU" dirty="0"/>
          </a:p>
        </p:txBody>
      </p:sp>
      <p:sp>
        <p:nvSpPr>
          <p:cNvPr id="24" name="Oval 23">
            <a:extLst>
              <a:ext uri="{FF2B5EF4-FFF2-40B4-BE49-F238E27FC236}">
                <a16:creationId xmlns:a16="http://schemas.microsoft.com/office/drawing/2014/main" id="{79F43102-0361-47DE-B040-FC32CA89B267}"/>
              </a:ext>
            </a:extLst>
          </p:cNvPr>
          <p:cNvSpPr/>
          <p:nvPr/>
        </p:nvSpPr>
        <p:spPr>
          <a:xfrm rot="2700000">
            <a:off x="957481" y="1813505"/>
            <a:ext cx="4418438" cy="441843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ArchDown">
              <a:avLst/>
            </a:prstTxWarp>
            <a:noAutofit/>
          </a:bodyPr>
          <a:lstStyle/>
          <a:p>
            <a:pPr algn="ctr"/>
            <a:endParaRPr lang="en-AU" dirty="0"/>
          </a:p>
          <a:p>
            <a:pPr algn="ctr"/>
            <a:r>
              <a:rPr lang="en-AU" dirty="0"/>
              <a:t>Persistence</a:t>
            </a:r>
          </a:p>
          <a:p>
            <a:pPr algn="ctr"/>
            <a:endParaRPr lang="en-AU" dirty="0"/>
          </a:p>
        </p:txBody>
      </p:sp>
      <p:sp>
        <p:nvSpPr>
          <p:cNvPr id="25" name="Text Placeholder 2">
            <a:extLst>
              <a:ext uri="{FF2B5EF4-FFF2-40B4-BE49-F238E27FC236}">
                <a16:creationId xmlns:a16="http://schemas.microsoft.com/office/drawing/2014/main" id="{81EB354C-747D-44CE-8850-E87F7B5F4584}"/>
              </a:ext>
            </a:extLst>
          </p:cNvPr>
          <p:cNvSpPr>
            <a:spLocks noGrp="1"/>
          </p:cNvSpPr>
          <p:nvPr>
            <p:ph type="body" sz="quarter" idx="15"/>
          </p:nvPr>
        </p:nvSpPr>
        <p:spPr>
          <a:xfrm>
            <a:off x="5483780" y="1828801"/>
            <a:ext cx="5870019" cy="4391024"/>
          </a:xfrm>
        </p:spPr>
        <p:txBody>
          <a:bodyPr>
            <a:normAutofit/>
          </a:bodyPr>
          <a:lstStyle/>
          <a:p>
            <a:r>
              <a:rPr lang="en-AU" dirty="0"/>
              <a:t>Presentation</a:t>
            </a:r>
          </a:p>
          <a:p>
            <a:r>
              <a:rPr lang="en-AU" sz="2400" dirty="0"/>
              <a:t>Console, </a:t>
            </a:r>
            <a:r>
              <a:rPr lang="en-AU" sz="2400" dirty="0" err="1"/>
              <a:t>WebAPI</a:t>
            </a:r>
            <a:r>
              <a:rPr lang="en-AU" sz="2400" dirty="0"/>
              <a:t>, Azure Function </a:t>
            </a:r>
          </a:p>
          <a:p>
            <a:r>
              <a:rPr lang="en-AU" sz="2400" dirty="0"/>
              <a:t>Entry point / Translation layer</a:t>
            </a:r>
          </a:p>
          <a:p>
            <a:r>
              <a:rPr lang="en-AU" sz="2400" dirty="0" err="1"/>
              <a:t>HttpRequest</a:t>
            </a:r>
            <a:r>
              <a:rPr lang="en-AU" sz="2400" dirty="0"/>
              <a:t> </a:t>
            </a:r>
            <a:r>
              <a:rPr lang="en-AU" sz="2400" dirty="0">
                <a:sym typeface="Wingdings" panose="05000000000000000000" pitchFamily="2" charset="2"/>
              </a:rPr>
              <a:t> </a:t>
            </a:r>
            <a:r>
              <a:rPr lang="en-AU" sz="2400" dirty="0" err="1">
                <a:sym typeface="Wingdings" panose="05000000000000000000" pitchFamily="2" charset="2"/>
              </a:rPr>
              <a:t>GetUnpaidInvoicesDto</a:t>
            </a:r>
            <a:endParaRPr lang="en-AU" sz="2400" dirty="0">
              <a:sym typeface="Wingdings" panose="05000000000000000000" pitchFamily="2" charset="2"/>
            </a:endParaRPr>
          </a:p>
          <a:p>
            <a:r>
              <a:rPr lang="en-AU" sz="2400" dirty="0"/>
              <a:t>Composition Root / DI Container Builder</a:t>
            </a:r>
          </a:p>
          <a:p>
            <a:endParaRPr lang="en-AU" sz="2400" dirty="0"/>
          </a:p>
        </p:txBody>
      </p:sp>
    </p:spTree>
    <p:extLst>
      <p:ext uri="{BB962C8B-B14F-4D97-AF65-F5344CB8AC3E}">
        <p14:creationId xmlns:p14="http://schemas.microsoft.com/office/powerpoint/2010/main" val="40401827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EC121-E064-47DB-8506-0F340E7FE896}"/>
              </a:ext>
            </a:extLst>
          </p:cNvPr>
          <p:cNvSpPr>
            <a:spLocks noGrp="1"/>
          </p:cNvSpPr>
          <p:nvPr>
            <p:ph type="title"/>
          </p:nvPr>
        </p:nvSpPr>
        <p:spPr/>
        <p:txBody>
          <a:bodyPr/>
          <a:lstStyle/>
          <a:p>
            <a:r>
              <a:rPr lang="en-US" dirty="0"/>
              <a:t>Clean Architecture</a:t>
            </a:r>
            <a:endParaRPr lang="en-AU" dirty="0"/>
          </a:p>
        </p:txBody>
      </p:sp>
      <p:sp>
        <p:nvSpPr>
          <p:cNvPr id="4" name="Footer Placeholder 3">
            <a:extLst>
              <a:ext uri="{FF2B5EF4-FFF2-40B4-BE49-F238E27FC236}">
                <a16:creationId xmlns:a16="http://schemas.microsoft.com/office/drawing/2014/main" id="{DD76B81E-C2B9-4C85-B0BD-271E7E7034A3}"/>
              </a:ext>
            </a:extLst>
          </p:cNvPr>
          <p:cNvSpPr>
            <a:spLocks noGrp="1"/>
          </p:cNvSpPr>
          <p:nvPr>
            <p:ph type="ftr" sz="quarter" idx="16"/>
          </p:nvPr>
        </p:nvSpPr>
        <p:spPr/>
        <p:txBody>
          <a:bodyPr/>
          <a:lstStyle/>
          <a:p>
            <a:r>
              <a:rPr lang="en-US"/>
              <a:t>Join the Conversation | #NETUG | @William_DotNet | https://azuregems.io</a:t>
            </a:r>
            <a:endParaRPr lang="en-US" dirty="0"/>
          </a:p>
        </p:txBody>
      </p:sp>
      <p:pic>
        <p:nvPicPr>
          <p:cNvPr id="5" name="Picture 2">
            <a:extLst>
              <a:ext uri="{FF2B5EF4-FFF2-40B4-BE49-F238E27FC236}">
                <a16:creationId xmlns:a16="http://schemas.microsoft.com/office/drawing/2014/main" id="{EE68EA8F-BD05-4CD4-849C-2CE82B20A7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9621" y="1707233"/>
            <a:ext cx="4634160" cy="4634160"/>
          </a:xfrm>
          <a:prstGeom prst="rect">
            <a:avLst/>
          </a:prstGeom>
          <a:noFill/>
          <a:extLst>
            <a:ext uri="{909E8E84-426E-40DD-AFC4-6F175D3DCCD1}">
              <a14:hiddenFill xmlns:a14="http://schemas.microsoft.com/office/drawing/2010/main">
                <a:solidFill>
                  <a:srgbClr val="FFFFFF"/>
                </a:solidFill>
              </a14:hiddenFill>
            </a:ext>
          </a:extLst>
        </p:spPr>
      </p:pic>
      <p:sp>
        <p:nvSpPr>
          <p:cNvPr id="8" name="Oval 7">
            <a:extLst>
              <a:ext uri="{FF2B5EF4-FFF2-40B4-BE49-F238E27FC236}">
                <a16:creationId xmlns:a16="http://schemas.microsoft.com/office/drawing/2014/main" id="{6E541828-303B-45DC-95C9-26B7C698BBFD}"/>
              </a:ext>
            </a:extLst>
          </p:cNvPr>
          <p:cNvSpPr/>
          <p:nvPr/>
        </p:nvSpPr>
        <p:spPr>
          <a:xfrm>
            <a:off x="957482" y="1813506"/>
            <a:ext cx="4418438" cy="4418438"/>
          </a:xfrm>
          <a:prstGeom prst="ellipse">
            <a:avLst/>
          </a:prstGeom>
          <a:solidFill>
            <a:schemeClr val="tx1">
              <a:lumMod val="65000"/>
              <a:lumOff val="3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ArchUp">
              <a:avLst/>
            </a:prstTxWarp>
            <a:noAutofit/>
          </a:bodyPr>
          <a:lstStyle/>
          <a:p>
            <a:pPr algn="ctr"/>
            <a:r>
              <a:rPr lang="en-AU" dirty="0"/>
              <a:t>Presentation</a:t>
            </a:r>
          </a:p>
          <a:p>
            <a:pPr algn="ctr"/>
            <a:endParaRPr lang="en-AU" dirty="0"/>
          </a:p>
        </p:txBody>
      </p:sp>
      <p:sp>
        <p:nvSpPr>
          <p:cNvPr id="21" name="Freeform: Shape 20">
            <a:extLst>
              <a:ext uri="{FF2B5EF4-FFF2-40B4-BE49-F238E27FC236}">
                <a16:creationId xmlns:a16="http://schemas.microsoft.com/office/drawing/2014/main" id="{F9F72698-189D-4C72-AB8B-F52A0A3C162F}"/>
              </a:ext>
            </a:extLst>
          </p:cNvPr>
          <p:cNvSpPr/>
          <p:nvPr/>
        </p:nvSpPr>
        <p:spPr>
          <a:xfrm>
            <a:off x="958180" y="4033794"/>
            <a:ext cx="2208521" cy="2203518"/>
          </a:xfrm>
          <a:custGeom>
            <a:avLst/>
            <a:gdLst>
              <a:gd name="connsiteX0" fmla="*/ 0 w 2208521"/>
              <a:gd name="connsiteY0" fmla="*/ 0 h 2203518"/>
              <a:gd name="connsiteX1" fmla="*/ 2208521 w 2208521"/>
              <a:gd name="connsiteY1" fmla="*/ 0 h 2203518"/>
              <a:gd name="connsiteX2" fmla="*/ 2208521 w 2208521"/>
              <a:gd name="connsiteY2" fmla="*/ 2203518 h 2203518"/>
              <a:gd name="connsiteX3" fmla="*/ 1996990 w 2208521"/>
              <a:gd name="connsiteY3" fmla="*/ 2193502 h 2203518"/>
              <a:gd name="connsiteX4" fmla="*/ 11119 w 2208521"/>
              <a:gd name="connsiteY4" fmla="*/ 220198 h 22035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8521" h="2203518">
                <a:moveTo>
                  <a:pt x="0" y="0"/>
                </a:moveTo>
                <a:lnTo>
                  <a:pt x="2208521" y="0"/>
                </a:lnTo>
                <a:lnTo>
                  <a:pt x="2208521" y="2203518"/>
                </a:lnTo>
                <a:lnTo>
                  <a:pt x="1996990" y="2193502"/>
                </a:lnTo>
                <a:cubicBezTo>
                  <a:pt x="950703" y="2093916"/>
                  <a:pt x="117182" y="1264584"/>
                  <a:pt x="11119" y="220198"/>
                </a:cubicBezTo>
                <a:close/>
              </a:path>
            </a:pathLst>
          </a:cu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22" name="Freeform: Shape 21">
            <a:extLst>
              <a:ext uri="{FF2B5EF4-FFF2-40B4-BE49-F238E27FC236}">
                <a16:creationId xmlns:a16="http://schemas.microsoft.com/office/drawing/2014/main" id="{341E7F82-7C81-49B3-876F-B028AE9A970F}"/>
              </a:ext>
            </a:extLst>
          </p:cNvPr>
          <p:cNvSpPr/>
          <p:nvPr/>
        </p:nvSpPr>
        <p:spPr>
          <a:xfrm rot="16200000">
            <a:off x="3169203" y="4033793"/>
            <a:ext cx="2203518" cy="2203518"/>
          </a:xfrm>
          <a:custGeom>
            <a:avLst/>
            <a:gdLst>
              <a:gd name="connsiteX0" fmla="*/ 0 w 2208521"/>
              <a:gd name="connsiteY0" fmla="*/ 0 h 2203518"/>
              <a:gd name="connsiteX1" fmla="*/ 2208521 w 2208521"/>
              <a:gd name="connsiteY1" fmla="*/ 0 h 2203518"/>
              <a:gd name="connsiteX2" fmla="*/ 2208521 w 2208521"/>
              <a:gd name="connsiteY2" fmla="*/ 2203518 h 2203518"/>
              <a:gd name="connsiteX3" fmla="*/ 1996990 w 2208521"/>
              <a:gd name="connsiteY3" fmla="*/ 2193502 h 2203518"/>
              <a:gd name="connsiteX4" fmla="*/ 11119 w 2208521"/>
              <a:gd name="connsiteY4" fmla="*/ 220198 h 22035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8521" h="2203518">
                <a:moveTo>
                  <a:pt x="0" y="0"/>
                </a:moveTo>
                <a:lnTo>
                  <a:pt x="2208521" y="0"/>
                </a:lnTo>
                <a:lnTo>
                  <a:pt x="2208521" y="2203518"/>
                </a:lnTo>
                <a:lnTo>
                  <a:pt x="1996990" y="2193502"/>
                </a:lnTo>
                <a:cubicBezTo>
                  <a:pt x="950703" y="2093916"/>
                  <a:pt x="117182" y="1264584"/>
                  <a:pt x="11119" y="220198"/>
                </a:cubicBezTo>
                <a:close/>
              </a:path>
            </a:pathLst>
          </a:cu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7" name="Oval 6">
            <a:extLst>
              <a:ext uri="{FF2B5EF4-FFF2-40B4-BE49-F238E27FC236}">
                <a16:creationId xmlns:a16="http://schemas.microsoft.com/office/drawing/2014/main" id="{911F8F5A-0CD7-48FE-BAAF-BB64230A2855}"/>
              </a:ext>
            </a:extLst>
          </p:cNvPr>
          <p:cNvSpPr/>
          <p:nvPr/>
        </p:nvSpPr>
        <p:spPr>
          <a:xfrm>
            <a:off x="1636872" y="2492896"/>
            <a:ext cx="3059658" cy="3059658"/>
          </a:xfrm>
          <a:prstGeom prst="ellips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ArchUp">
              <a:avLst/>
            </a:prstTxWarp>
            <a:noAutofit/>
          </a:bodyPr>
          <a:lstStyle/>
          <a:p>
            <a:pPr algn="ctr"/>
            <a:r>
              <a:rPr lang="en-AU" dirty="0"/>
              <a:t>Application</a:t>
            </a:r>
          </a:p>
        </p:txBody>
      </p:sp>
      <p:sp>
        <p:nvSpPr>
          <p:cNvPr id="6" name="Oval 5">
            <a:extLst>
              <a:ext uri="{FF2B5EF4-FFF2-40B4-BE49-F238E27FC236}">
                <a16:creationId xmlns:a16="http://schemas.microsoft.com/office/drawing/2014/main" id="{8887667A-E1C8-47F1-A8D8-57C15B736DD3}"/>
              </a:ext>
            </a:extLst>
          </p:cNvPr>
          <p:cNvSpPr/>
          <p:nvPr/>
        </p:nvSpPr>
        <p:spPr>
          <a:xfrm>
            <a:off x="2428960" y="3284984"/>
            <a:ext cx="1475482" cy="1475482"/>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t>Domain</a:t>
            </a:r>
          </a:p>
        </p:txBody>
      </p:sp>
      <p:sp>
        <p:nvSpPr>
          <p:cNvPr id="23" name="Oval 22">
            <a:extLst>
              <a:ext uri="{FF2B5EF4-FFF2-40B4-BE49-F238E27FC236}">
                <a16:creationId xmlns:a16="http://schemas.microsoft.com/office/drawing/2014/main" id="{AA09E08F-63F1-4FEF-8DBE-F74ADB743586}"/>
              </a:ext>
            </a:extLst>
          </p:cNvPr>
          <p:cNvSpPr/>
          <p:nvPr/>
        </p:nvSpPr>
        <p:spPr>
          <a:xfrm rot="18900000">
            <a:off x="957481" y="1813505"/>
            <a:ext cx="4418438" cy="441843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ArchDown">
              <a:avLst/>
            </a:prstTxWarp>
            <a:noAutofit/>
          </a:bodyPr>
          <a:lstStyle/>
          <a:p>
            <a:pPr algn="ctr"/>
            <a:endParaRPr lang="en-AU" dirty="0"/>
          </a:p>
          <a:p>
            <a:pPr algn="ctr"/>
            <a:r>
              <a:rPr lang="en-AU" dirty="0"/>
              <a:t>Infrastructure</a:t>
            </a:r>
          </a:p>
          <a:p>
            <a:pPr algn="ctr"/>
            <a:endParaRPr lang="en-AU" dirty="0"/>
          </a:p>
        </p:txBody>
      </p:sp>
      <p:sp>
        <p:nvSpPr>
          <p:cNvPr id="24" name="Oval 23">
            <a:extLst>
              <a:ext uri="{FF2B5EF4-FFF2-40B4-BE49-F238E27FC236}">
                <a16:creationId xmlns:a16="http://schemas.microsoft.com/office/drawing/2014/main" id="{79F43102-0361-47DE-B040-FC32CA89B267}"/>
              </a:ext>
            </a:extLst>
          </p:cNvPr>
          <p:cNvSpPr/>
          <p:nvPr/>
        </p:nvSpPr>
        <p:spPr>
          <a:xfrm rot="2700000">
            <a:off x="957481" y="1813505"/>
            <a:ext cx="4418438" cy="441843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ArchDown">
              <a:avLst/>
            </a:prstTxWarp>
            <a:noAutofit/>
          </a:bodyPr>
          <a:lstStyle/>
          <a:p>
            <a:pPr algn="ctr"/>
            <a:endParaRPr lang="en-AU" dirty="0"/>
          </a:p>
          <a:p>
            <a:pPr algn="ctr"/>
            <a:r>
              <a:rPr lang="en-AU" dirty="0"/>
              <a:t>Persistence</a:t>
            </a:r>
          </a:p>
          <a:p>
            <a:pPr algn="ctr"/>
            <a:endParaRPr lang="en-AU" dirty="0"/>
          </a:p>
        </p:txBody>
      </p:sp>
      <p:sp>
        <p:nvSpPr>
          <p:cNvPr id="25" name="Text Placeholder 2">
            <a:extLst>
              <a:ext uri="{FF2B5EF4-FFF2-40B4-BE49-F238E27FC236}">
                <a16:creationId xmlns:a16="http://schemas.microsoft.com/office/drawing/2014/main" id="{81EB354C-747D-44CE-8850-E87F7B5F4584}"/>
              </a:ext>
            </a:extLst>
          </p:cNvPr>
          <p:cNvSpPr>
            <a:spLocks noGrp="1"/>
          </p:cNvSpPr>
          <p:nvPr>
            <p:ph type="body" sz="quarter" idx="15"/>
          </p:nvPr>
        </p:nvSpPr>
        <p:spPr>
          <a:xfrm>
            <a:off x="5483780" y="1828801"/>
            <a:ext cx="5870019" cy="4391024"/>
          </a:xfrm>
        </p:spPr>
        <p:txBody>
          <a:bodyPr>
            <a:normAutofit/>
          </a:bodyPr>
          <a:lstStyle/>
          <a:p>
            <a:r>
              <a:rPr lang="en-AU" dirty="0"/>
              <a:t>Presentation</a:t>
            </a:r>
          </a:p>
          <a:p>
            <a:r>
              <a:rPr lang="en-AU" sz="2400" dirty="0"/>
              <a:t>Console, </a:t>
            </a:r>
            <a:r>
              <a:rPr lang="en-AU" sz="2400" dirty="0" err="1"/>
              <a:t>WebAPI</a:t>
            </a:r>
            <a:r>
              <a:rPr lang="en-AU" sz="2400" dirty="0"/>
              <a:t>, Azure Function </a:t>
            </a:r>
          </a:p>
          <a:p>
            <a:r>
              <a:rPr lang="en-AU" sz="2400" dirty="0"/>
              <a:t>Entry point / Translation layer</a:t>
            </a:r>
          </a:p>
          <a:p>
            <a:r>
              <a:rPr lang="en-AU" sz="2400" dirty="0" err="1"/>
              <a:t>HttpRequest</a:t>
            </a:r>
            <a:r>
              <a:rPr lang="en-AU" sz="2400" dirty="0"/>
              <a:t> </a:t>
            </a:r>
            <a:r>
              <a:rPr lang="en-AU" sz="2400" dirty="0">
                <a:sym typeface="Wingdings" panose="05000000000000000000" pitchFamily="2" charset="2"/>
              </a:rPr>
              <a:t> </a:t>
            </a:r>
            <a:r>
              <a:rPr lang="en-AU" sz="2400" dirty="0" err="1">
                <a:sym typeface="Wingdings" panose="05000000000000000000" pitchFamily="2" charset="2"/>
              </a:rPr>
              <a:t>GetUnpaidInvoicesDto</a:t>
            </a:r>
            <a:endParaRPr lang="en-AU" sz="2400" dirty="0">
              <a:sym typeface="Wingdings" panose="05000000000000000000" pitchFamily="2" charset="2"/>
            </a:endParaRPr>
          </a:p>
          <a:p>
            <a:r>
              <a:rPr lang="en-AU" sz="2400" dirty="0"/>
              <a:t>Composition Root / DI Container Builder</a:t>
            </a:r>
          </a:p>
          <a:p>
            <a:endParaRPr lang="en-AU" sz="2400" dirty="0"/>
          </a:p>
        </p:txBody>
      </p:sp>
    </p:spTree>
    <p:extLst>
      <p:ext uri="{BB962C8B-B14F-4D97-AF65-F5344CB8AC3E}">
        <p14:creationId xmlns:p14="http://schemas.microsoft.com/office/powerpoint/2010/main" val="24110568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EC121-E064-47DB-8506-0F340E7FE896}"/>
              </a:ext>
            </a:extLst>
          </p:cNvPr>
          <p:cNvSpPr>
            <a:spLocks noGrp="1"/>
          </p:cNvSpPr>
          <p:nvPr>
            <p:ph type="title"/>
          </p:nvPr>
        </p:nvSpPr>
        <p:spPr/>
        <p:txBody>
          <a:bodyPr/>
          <a:lstStyle/>
          <a:p>
            <a:r>
              <a:rPr lang="en-US" dirty="0"/>
              <a:t>Clean Architecture</a:t>
            </a:r>
            <a:endParaRPr lang="en-AU" dirty="0"/>
          </a:p>
        </p:txBody>
      </p:sp>
      <p:sp>
        <p:nvSpPr>
          <p:cNvPr id="4" name="Footer Placeholder 3">
            <a:extLst>
              <a:ext uri="{FF2B5EF4-FFF2-40B4-BE49-F238E27FC236}">
                <a16:creationId xmlns:a16="http://schemas.microsoft.com/office/drawing/2014/main" id="{DD76B81E-C2B9-4C85-B0BD-271E7E7034A3}"/>
              </a:ext>
            </a:extLst>
          </p:cNvPr>
          <p:cNvSpPr>
            <a:spLocks noGrp="1"/>
          </p:cNvSpPr>
          <p:nvPr>
            <p:ph type="ftr" sz="quarter" idx="16"/>
          </p:nvPr>
        </p:nvSpPr>
        <p:spPr/>
        <p:txBody>
          <a:bodyPr/>
          <a:lstStyle/>
          <a:p>
            <a:r>
              <a:rPr lang="en-US"/>
              <a:t>Join the Conversation | #NETUG | @William_DotNet | https://azuregems.io</a:t>
            </a:r>
            <a:endParaRPr lang="en-US" dirty="0"/>
          </a:p>
        </p:txBody>
      </p:sp>
      <p:pic>
        <p:nvPicPr>
          <p:cNvPr id="5" name="Picture 2">
            <a:extLst>
              <a:ext uri="{FF2B5EF4-FFF2-40B4-BE49-F238E27FC236}">
                <a16:creationId xmlns:a16="http://schemas.microsoft.com/office/drawing/2014/main" id="{EE68EA8F-BD05-4CD4-849C-2CE82B20A7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9621" y="1707233"/>
            <a:ext cx="4634160" cy="4634160"/>
          </a:xfrm>
          <a:prstGeom prst="rect">
            <a:avLst/>
          </a:prstGeom>
          <a:noFill/>
          <a:extLst>
            <a:ext uri="{909E8E84-426E-40DD-AFC4-6F175D3DCCD1}">
              <a14:hiddenFill xmlns:a14="http://schemas.microsoft.com/office/drawing/2010/main">
                <a:solidFill>
                  <a:srgbClr val="FFFFFF"/>
                </a:solidFill>
              </a14:hiddenFill>
            </a:ext>
          </a:extLst>
        </p:spPr>
      </p:pic>
      <p:sp>
        <p:nvSpPr>
          <p:cNvPr id="8" name="Oval 7">
            <a:extLst>
              <a:ext uri="{FF2B5EF4-FFF2-40B4-BE49-F238E27FC236}">
                <a16:creationId xmlns:a16="http://schemas.microsoft.com/office/drawing/2014/main" id="{6E541828-303B-45DC-95C9-26B7C698BBFD}"/>
              </a:ext>
            </a:extLst>
          </p:cNvPr>
          <p:cNvSpPr/>
          <p:nvPr/>
        </p:nvSpPr>
        <p:spPr>
          <a:xfrm>
            <a:off x="957482" y="1813506"/>
            <a:ext cx="4418438" cy="4418438"/>
          </a:xfrm>
          <a:prstGeom prst="ellipse">
            <a:avLst/>
          </a:prstGeom>
          <a:solidFill>
            <a:schemeClr val="tx1">
              <a:lumMod val="65000"/>
              <a:lumOff val="3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ArchUp">
              <a:avLst/>
            </a:prstTxWarp>
            <a:noAutofit/>
          </a:bodyPr>
          <a:lstStyle/>
          <a:p>
            <a:pPr algn="ctr"/>
            <a:r>
              <a:rPr lang="en-AU" dirty="0"/>
              <a:t>Presentation</a:t>
            </a:r>
          </a:p>
          <a:p>
            <a:pPr algn="ctr"/>
            <a:endParaRPr lang="en-AU" dirty="0"/>
          </a:p>
        </p:txBody>
      </p:sp>
      <p:sp>
        <p:nvSpPr>
          <p:cNvPr id="21" name="Freeform: Shape 20">
            <a:extLst>
              <a:ext uri="{FF2B5EF4-FFF2-40B4-BE49-F238E27FC236}">
                <a16:creationId xmlns:a16="http://schemas.microsoft.com/office/drawing/2014/main" id="{F9F72698-189D-4C72-AB8B-F52A0A3C162F}"/>
              </a:ext>
            </a:extLst>
          </p:cNvPr>
          <p:cNvSpPr/>
          <p:nvPr/>
        </p:nvSpPr>
        <p:spPr>
          <a:xfrm>
            <a:off x="958180" y="4033794"/>
            <a:ext cx="2208521" cy="2203518"/>
          </a:xfrm>
          <a:custGeom>
            <a:avLst/>
            <a:gdLst>
              <a:gd name="connsiteX0" fmla="*/ 0 w 2208521"/>
              <a:gd name="connsiteY0" fmla="*/ 0 h 2203518"/>
              <a:gd name="connsiteX1" fmla="*/ 2208521 w 2208521"/>
              <a:gd name="connsiteY1" fmla="*/ 0 h 2203518"/>
              <a:gd name="connsiteX2" fmla="*/ 2208521 w 2208521"/>
              <a:gd name="connsiteY2" fmla="*/ 2203518 h 2203518"/>
              <a:gd name="connsiteX3" fmla="*/ 1996990 w 2208521"/>
              <a:gd name="connsiteY3" fmla="*/ 2193502 h 2203518"/>
              <a:gd name="connsiteX4" fmla="*/ 11119 w 2208521"/>
              <a:gd name="connsiteY4" fmla="*/ 220198 h 22035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8521" h="2203518">
                <a:moveTo>
                  <a:pt x="0" y="0"/>
                </a:moveTo>
                <a:lnTo>
                  <a:pt x="2208521" y="0"/>
                </a:lnTo>
                <a:lnTo>
                  <a:pt x="2208521" y="2203518"/>
                </a:lnTo>
                <a:lnTo>
                  <a:pt x="1996990" y="2193502"/>
                </a:lnTo>
                <a:cubicBezTo>
                  <a:pt x="950703" y="2093916"/>
                  <a:pt x="117182" y="1264584"/>
                  <a:pt x="11119" y="220198"/>
                </a:cubicBezTo>
                <a:close/>
              </a:path>
            </a:pathLst>
          </a:cu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22" name="Freeform: Shape 21">
            <a:extLst>
              <a:ext uri="{FF2B5EF4-FFF2-40B4-BE49-F238E27FC236}">
                <a16:creationId xmlns:a16="http://schemas.microsoft.com/office/drawing/2014/main" id="{341E7F82-7C81-49B3-876F-B028AE9A970F}"/>
              </a:ext>
            </a:extLst>
          </p:cNvPr>
          <p:cNvSpPr/>
          <p:nvPr/>
        </p:nvSpPr>
        <p:spPr>
          <a:xfrm rot="16200000">
            <a:off x="3169203" y="4033793"/>
            <a:ext cx="2203518" cy="2203518"/>
          </a:xfrm>
          <a:custGeom>
            <a:avLst/>
            <a:gdLst>
              <a:gd name="connsiteX0" fmla="*/ 0 w 2208521"/>
              <a:gd name="connsiteY0" fmla="*/ 0 h 2203518"/>
              <a:gd name="connsiteX1" fmla="*/ 2208521 w 2208521"/>
              <a:gd name="connsiteY1" fmla="*/ 0 h 2203518"/>
              <a:gd name="connsiteX2" fmla="*/ 2208521 w 2208521"/>
              <a:gd name="connsiteY2" fmla="*/ 2203518 h 2203518"/>
              <a:gd name="connsiteX3" fmla="*/ 1996990 w 2208521"/>
              <a:gd name="connsiteY3" fmla="*/ 2193502 h 2203518"/>
              <a:gd name="connsiteX4" fmla="*/ 11119 w 2208521"/>
              <a:gd name="connsiteY4" fmla="*/ 220198 h 22035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8521" h="2203518">
                <a:moveTo>
                  <a:pt x="0" y="0"/>
                </a:moveTo>
                <a:lnTo>
                  <a:pt x="2208521" y="0"/>
                </a:lnTo>
                <a:lnTo>
                  <a:pt x="2208521" y="2203518"/>
                </a:lnTo>
                <a:lnTo>
                  <a:pt x="1996990" y="2193502"/>
                </a:lnTo>
                <a:cubicBezTo>
                  <a:pt x="950703" y="2093916"/>
                  <a:pt x="117182" y="1264584"/>
                  <a:pt x="11119" y="220198"/>
                </a:cubicBezTo>
                <a:close/>
              </a:path>
            </a:pathLst>
          </a:cu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7" name="Oval 6">
            <a:extLst>
              <a:ext uri="{FF2B5EF4-FFF2-40B4-BE49-F238E27FC236}">
                <a16:creationId xmlns:a16="http://schemas.microsoft.com/office/drawing/2014/main" id="{911F8F5A-0CD7-48FE-BAAF-BB64230A2855}"/>
              </a:ext>
            </a:extLst>
          </p:cNvPr>
          <p:cNvSpPr/>
          <p:nvPr/>
        </p:nvSpPr>
        <p:spPr>
          <a:xfrm>
            <a:off x="1636872" y="2492896"/>
            <a:ext cx="3059658" cy="3059658"/>
          </a:xfrm>
          <a:prstGeom prst="ellips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ArchUp">
              <a:avLst/>
            </a:prstTxWarp>
            <a:noAutofit/>
          </a:bodyPr>
          <a:lstStyle/>
          <a:p>
            <a:pPr algn="ctr"/>
            <a:r>
              <a:rPr lang="en-AU" dirty="0"/>
              <a:t>Application</a:t>
            </a:r>
          </a:p>
        </p:txBody>
      </p:sp>
      <p:sp>
        <p:nvSpPr>
          <p:cNvPr id="6" name="Oval 5">
            <a:extLst>
              <a:ext uri="{FF2B5EF4-FFF2-40B4-BE49-F238E27FC236}">
                <a16:creationId xmlns:a16="http://schemas.microsoft.com/office/drawing/2014/main" id="{8887667A-E1C8-47F1-A8D8-57C15B736DD3}"/>
              </a:ext>
            </a:extLst>
          </p:cNvPr>
          <p:cNvSpPr/>
          <p:nvPr/>
        </p:nvSpPr>
        <p:spPr>
          <a:xfrm>
            <a:off x="2428960" y="3284984"/>
            <a:ext cx="1475482" cy="1475482"/>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t>Domain</a:t>
            </a:r>
          </a:p>
        </p:txBody>
      </p:sp>
      <p:sp>
        <p:nvSpPr>
          <p:cNvPr id="23" name="Oval 22">
            <a:extLst>
              <a:ext uri="{FF2B5EF4-FFF2-40B4-BE49-F238E27FC236}">
                <a16:creationId xmlns:a16="http://schemas.microsoft.com/office/drawing/2014/main" id="{AA09E08F-63F1-4FEF-8DBE-F74ADB743586}"/>
              </a:ext>
            </a:extLst>
          </p:cNvPr>
          <p:cNvSpPr/>
          <p:nvPr/>
        </p:nvSpPr>
        <p:spPr>
          <a:xfrm rot="18900000">
            <a:off x="957481" y="1813505"/>
            <a:ext cx="4418438" cy="441843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ArchDown">
              <a:avLst/>
            </a:prstTxWarp>
            <a:noAutofit/>
          </a:bodyPr>
          <a:lstStyle/>
          <a:p>
            <a:pPr algn="ctr"/>
            <a:endParaRPr lang="en-AU" dirty="0"/>
          </a:p>
          <a:p>
            <a:pPr algn="ctr"/>
            <a:r>
              <a:rPr lang="en-AU" dirty="0"/>
              <a:t>Infrastructure</a:t>
            </a:r>
          </a:p>
          <a:p>
            <a:pPr algn="ctr"/>
            <a:endParaRPr lang="en-AU" dirty="0"/>
          </a:p>
        </p:txBody>
      </p:sp>
      <p:sp>
        <p:nvSpPr>
          <p:cNvPr id="24" name="Oval 23">
            <a:extLst>
              <a:ext uri="{FF2B5EF4-FFF2-40B4-BE49-F238E27FC236}">
                <a16:creationId xmlns:a16="http://schemas.microsoft.com/office/drawing/2014/main" id="{79F43102-0361-47DE-B040-FC32CA89B267}"/>
              </a:ext>
            </a:extLst>
          </p:cNvPr>
          <p:cNvSpPr/>
          <p:nvPr/>
        </p:nvSpPr>
        <p:spPr>
          <a:xfrm rot="2700000">
            <a:off x="957481" y="1813505"/>
            <a:ext cx="4418438" cy="441843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ArchDown">
              <a:avLst/>
            </a:prstTxWarp>
            <a:noAutofit/>
          </a:bodyPr>
          <a:lstStyle/>
          <a:p>
            <a:pPr algn="ctr"/>
            <a:endParaRPr lang="en-AU" dirty="0"/>
          </a:p>
          <a:p>
            <a:pPr algn="ctr"/>
            <a:r>
              <a:rPr lang="en-AU" dirty="0"/>
              <a:t>Persistence</a:t>
            </a:r>
          </a:p>
          <a:p>
            <a:pPr algn="ctr"/>
            <a:endParaRPr lang="en-AU" dirty="0"/>
          </a:p>
        </p:txBody>
      </p:sp>
      <p:sp>
        <p:nvSpPr>
          <p:cNvPr id="25" name="Text Placeholder 2">
            <a:extLst>
              <a:ext uri="{FF2B5EF4-FFF2-40B4-BE49-F238E27FC236}">
                <a16:creationId xmlns:a16="http://schemas.microsoft.com/office/drawing/2014/main" id="{81EB354C-747D-44CE-8850-E87F7B5F4584}"/>
              </a:ext>
            </a:extLst>
          </p:cNvPr>
          <p:cNvSpPr>
            <a:spLocks noGrp="1"/>
          </p:cNvSpPr>
          <p:nvPr>
            <p:ph type="body" sz="quarter" idx="15"/>
          </p:nvPr>
        </p:nvSpPr>
        <p:spPr>
          <a:xfrm>
            <a:off x="5483780" y="1828801"/>
            <a:ext cx="5870019" cy="4391024"/>
          </a:xfrm>
        </p:spPr>
        <p:txBody>
          <a:bodyPr>
            <a:normAutofit/>
          </a:bodyPr>
          <a:lstStyle/>
          <a:p>
            <a:r>
              <a:rPr lang="en-AU" dirty="0"/>
              <a:t>Benefits</a:t>
            </a:r>
            <a:endParaRPr lang="en-AU" sz="2400" dirty="0"/>
          </a:p>
          <a:p>
            <a:r>
              <a:rPr lang="en-AU" sz="2400" dirty="0"/>
              <a:t>Dependencies Point Inwards</a:t>
            </a:r>
          </a:p>
          <a:p>
            <a:r>
              <a:rPr lang="en-AU" sz="2400" dirty="0"/>
              <a:t>Core is Framework Independent</a:t>
            </a:r>
          </a:p>
          <a:p>
            <a:r>
              <a:rPr lang="en-AU" sz="2400" dirty="0"/>
              <a:t>Independent of UI</a:t>
            </a:r>
          </a:p>
          <a:p>
            <a:r>
              <a:rPr lang="en-AU" sz="2400" dirty="0"/>
              <a:t>Testable</a:t>
            </a:r>
          </a:p>
        </p:txBody>
      </p:sp>
      <p:sp>
        <p:nvSpPr>
          <p:cNvPr id="13" name="Arrow: Up 12">
            <a:extLst>
              <a:ext uri="{FF2B5EF4-FFF2-40B4-BE49-F238E27FC236}">
                <a16:creationId xmlns:a16="http://schemas.microsoft.com/office/drawing/2014/main" id="{5AE0EB40-9E9C-4DD0-8BFD-410BC453D63B}"/>
              </a:ext>
            </a:extLst>
          </p:cNvPr>
          <p:cNvSpPr/>
          <p:nvPr/>
        </p:nvSpPr>
        <p:spPr>
          <a:xfrm rot="18900000">
            <a:off x="4089631" y="4913841"/>
            <a:ext cx="268322" cy="342686"/>
          </a:xfrm>
          <a:prstGeom prst="upArrow">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 name="Arrow: Up 13">
            <a:extLst>
              <a:ext uri="{FF2B5EF4-FFF2-40B4-BE49-F238E27FC236}">
                <a16:creationId xmlns:a16="http://schemas.microsoft.com/office/drawing/2014/main" id="{A9744DDC-3BC9-4DA6-B31B-F2436568D3DE}"/>
              </a:ext>
            </a:extLst>
          </p:cNvPr>
          <p:cNvSpPr/>
          <p:nvPr/>
        </p:nvSpPr>
        <p:spPr>
          <a:xfrm rot="2700000">
            <a:off x="1990080" y="4917339"/>
            <a:ext cx="288296" cy="318944"/>
          </a:xfrm>
          <a:prstGeom prst="upArrow">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 name="Arrow: Up 14">
            <a:extLst>
              <a:ext uri="{FF2B5EF4-FFF2-40B4-BE49-F238E27FC236}">
                <a16:creationId xmlns:a16="http://schemas.microsoft.com/office/drawing/2014/main" id="{413DD615-FCCD-42F2-97DC-5C6808CE02D1}"/>
              </a:ext>
            </a:extLst>
          </p:cNvPr>
          <p:cNvSpPr/>
          <p:nvPr/>
        </p:nvSpPr>
        <p:spPr>
          <a:xfrm rot="10800000">
            <a:off x="3032540" y="2366233"/>
            <a:ext cx="268322" cy="342686"/>
          </a:xfrm>
          <a:prstGeom prst="upArrow">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6" name="Arrow: Up 15">
            <a:extLst>
              <a:ext uri="{FF2B5EF4-FFF2-40B4-BE49-F238E27FC236}">
                <a16:creationId xmlns:a16="http://schemas.microsoft.com/office/drawing/2014/main" id="{65A048AD-A74B-471C-95D6-093FB35F2DBD}"/>
              </a:ext>
            </a:extLst>
          </p:cNvPr>
          <p:cNvSpPr/>
          <p:nvPr/>
        </p:nvSpPr>
        <p:spPr>
          <a:xfrm rot="10800000">
            <a:off x="3032540" y="3158321"/>
            <a:ext cx="268322" cy="342686"/>
          </a:xfrm>
          <a:prstGeom prst="upArrow">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15253399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7947C9D0-2205-4F01-81F9-52122458B8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1" y="2924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5" name="Text Placeholder 14"/>
          <p:cNvSpPr>
            <a:spLocks noGrp="1"/>
          </p:cNvSpPr>
          <p:nvPr>
            <p:ph type="subTitle" idx="1"/>
          </p:nvPr>
        </p:nvSpPr>
        <p:spPr/>
        <p:txBody>
          <a:bodyPr/>
          <a:lstStyle/>
          <a:p>
            <a:pPr algn="r"/>
            <a:r>
              <a:rPr lang="en-AU" dirty="0"/>
              <a:t>.NET User Group 2021</a:t>
            </a:r>
            <a:endParaRPr lang="en-US" dirty="0"/>
          </a:p>
        </p:txBody>
      </p:sp>
      <p:sp>
        <p:nvSpPr>
          <p:cNvPr id="16" name="Footer Placeholder 15"/>
          <p:cNvSpPr>
            <a:spLocks noGrp="1"/>
          </p:cNvSpPr>
          <p:nvPr>
            <p:ph type="ftr" sz="quarter" idx="11"/>
          </p:nvPr>
        </p:nvSpPr>
        <p:spPr/>
        <p:txBody>
          <a:bodyPr/>
          <a:lstStyle/>
          <a:p>
            <a:r>
              <a:rPr lang="en-US" dirty="0">
                <a:solidFill>
                  <a:schemeClr val="bg1"/>
                </a:solidFill>
              </a:rPr>
              <a:t>Join the Conversation | #NETUG | @William_DotNet | https://azuregems.io</a:t>
            </a:r>
          </a:p>
        </p:txBody>
      </p:sp>
    </p:spTree>
    <p:extLst>
      <p:ext uri="{BB962C8B-B14F-4D97-AF65-F5344CB8AC3E}">
        <p14:creationId xmlns:p14="http://schemas.microsoft.com/office/powerpoint/2010/main" val="18793066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D61C148C-B76F-4B2E-9AC7-3F05E81AC311}"/>
              </a:ext>
            </a:extLst>
          </p:cNvPr>
          <p:cNvSpPr>
            <a:spLocks noGrp="1"/>
          </p:cNvSpPr>
          <p:nvPr>
            <p:ph type="ftr" sz="quarter" idx="16"/>
          </p:nvPr>
        </p:nvSpPr>
        <p:spPr/>
        <p:txBody>
          <a:bodyPr/>
          <a:lstStyle/>
          <a:p>
            <a:r>
              <a:rPr lang="en-US"/>
              <a:t>Join the Conversation | #NETUG | @William_DotNet | https://azuregems.io</a:t>
            </a:r>
            <a:endParaRPr lang="en-US" dirty="0"/>
          </a:p>
        </p:txBody>
      </p:sp>
      <p:grpSp>
        <p:nvGrpSpPr>
          <p:cNvPr id="15" name="Group 14">
            <a:extLst>
              <a:ext uri="{FF2B5EF4-FFF2-40B4-BE49-F238E27FC236}">
                <a16:creationId xmlns:a16="http://schemas.microsoft.com/office/drawing/2014/main" id="{5A2D8890-8E04-4E72-8F5E-9A5FFA71BF56}"/>
              </a:ext>
            </a:extLst>
          </p:cNvPr>
          <p:cNvGrpSpPr/>
          <p:nvPr/>
        </p:nvGrpSpPr>
        <p:grpSpPr>
          <a:xfrm>
            <a:off x="957482" y="1813506"/>
            <a:ext cx="4418438" cy="4423806"/>
            <a:chOff x="957482" y="1813506"/>
            <a:chExt cx="4418438" cy="4423806"/>
          </a:xfrm>
        </p:grpSpPr>
        <p:grpSp>
          <p:nvGrpSpPr>
            <p:cNvPr id="10" name="Group 9">
              <a:extLst>
                <a:ext uri="{FF2B5EF4-FFF2-40B4-BE49-F238E27FC236}">
                  <a16:creationId xmlns:a16="http://schemas.microsoft.com/office/drawing/2014/main" id="{A747F1F2-EBBA-42A3-A9E4-E1C8F9FA1A90}"/>
                </a:ext>
              </a:extLst>
            </p:cNvPr>
            <p:cNvGrpSpPr/>
            <p:nvPr/>
          </p:nvGrpSpPr>
          <p:grpSpPr>
            <a:xfrm>
              <a:off x="957482" y="1813506"/>
              <a:ext cx="4418438" cy="4423806"/>
              <a:chOff x="957482" y="1813506"/>
              <a:chExt cx="4418438" cy="4423806"/>
            </a:xfrm>
          </p:grpSpPr>
          <p:sp>
            <p:nvSpPr>
              <p:cNvPr id="5" name="Oval 4">
                <a:extLst>
                  <a:ext uri="{FF2B5EF4-FFF2-40B4-BE49-F238E27FC236}">
                    <a16:creationId xmlns:a16="http://schemas.microsoft.com/office/drawing/2014/main" id="{D721E273-7FA7-43AF-BAF2-60A6CBA52D3F}"/>
                  </a:ext>
                </a:extLst>
              </p:cNvPr>
              <p:cNvSpPr/>
              <p:nvPr/>
            </p:nvSpPr>
            <p:spPr>
              <a:xfrm>
                <a:off x="957482" y="1813506"/>
                <a:ext cx="4418438" cy="4418438"/>
              </a:xfrm>
              <a:prstGeom prst="ellipse">
                <a:avLst/>
              </a:prstGeom>
              <a:solidFill>
                <a:schemeClr val="tx1">
                  <a:lumMod val="65000"/>
                  <a:lumOff val="3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ArchUp">
                  <a:avLst/>
                </a:prstTxWarp>
                <a:noAutofit/>
              </a:bodyPr>
              <a:lstStyle/>
              <a:p>
                <a:pPr algn="ctr"/>
                <a:endParaRPr lang="en-AU" dirty="0"/>
              </a:p>
              <a:p>
                <a:pPr algn="ctr"/>
                <a:endParaRPr lang="en-AU" dirty="0"/>
              </a:p>
            </p:txBody>
          </p:sp>
          <p:sp>
            <p:nvSpPr>
              <p:cNvPr id="6" name="Freeform: Shape 5">
                <a:extLst>
                  <a:ext uri="{FF2B5EF4-FFF2-40B4-BE49-F238E27FC236}">
                    <a16:creationId xmlns:a16="http://schemas.microsoft.com/office/drawing/2014/main" id="{9FCAD088-E377-41E9-B7FF-786EEE720FD1}"/>
                  </a:ext>
                </a:extLst>
              </p:cNvPr>
              <p:cNvSpPr/>
              <p:nvPr/>
            </p:nvSpPr>
            <p:spPr>
              <a:xfrm>
                <a:off x="958180" y="4033794"/>
                <a:ext cx="2208521" cy="2203518"/>
              </a:xfrm>
              <a:custGeom>
                <a:avLst/>
                <a:gdLst>
                  <a:gd name="connsiteX0" fmla="*/ 0 w 2208521"/>
                  <a:gd name="connsiteY0" fmla="*/ 0 h 2203518"/>
                  <a:gd name="connsiteX1" fmla="*/ 2208521 w 2208521"/>
                  <a:gd name="connsiteY1" fmla="*/ 0 h 2203518"/>
                  <a:gd name="connsiteX2" fmla="*/ 2208521 w 2208521"/>
                  <a:gd name="connsiteY2" fmla="*/ 2203518 h 2203518"/>
                  <a:gd name="connsiteX3" fmla="*/ 1996990 w 2208521"/>
                  <a:gd name="connsiteY3" fmla="*/ 2193502 h 2203518"/>
                  <a:gd name="connsiteX4" fmla="*/ 11119 w 2208521"/>
                  <a:gd name="connsiteY4" fmla="*/ 220198 h 22035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8521" h="2203518">
                    <a:moveTo>
                      <a:pt x="0" y="0"/>
                    </a:moveTo>
                    <a:lnTo>
                      <a:pt x="2208521" y="0"/>
                    </a:lnTo>
                    <a:lnTo>
                      <a:pt x="2208521" y="2203518"/>
                    </a:lnTo>
                    <a:lnTo>
                      <a:pt x="1996990" y="2193502"/>
                    </a:lnTo>
                    <a:cubicBezTo>
                      <a:pt x="950703" y="2093916"/>
                      <a:pt x="117182" y="1264584"/>
                      <a:pt x="11119" y="220198"/>
                    </a:cubicBezTo>
                    <a:close/>
                  </a:path>
                </a:pathLst>
              </a:cu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7" name="Freeform: Shape 6">
                <a:extLst>
                  <a:ext uri="{FF2B5EF4-FFF2-40B4-BE49-F238E27FC236}">
                    <a16:creationId xmlns:a16="http://schemas.microsoft.com/office/drawing/2014/main" id="{9D18FD20-538E-49E1-9A02-387486C09C5B}"/>
                  </a:ext>
                </a:extLst>
              </p:cNvPr>
              <p:cNvSpPr/>
              <p:nvPr/>
            </p:nvSpPr>
            <p:spPr>
              <a:xfrm rot="16200000">
                <a:off x="3169203" y="4033793"/>
                <a:ext cx="2203518" cy="2203518"/>
              </a:xfrm>
              <a:custGeom>
                <a:avLst/>
                <a:gdLst>
                  <a:gd name="connsiteX0" fmla="*/ 0 w 2208521"/>
                  <a:gd name="connsiteY0" fmla="*/ 0 h 2203518"/>
                  <a:gd name="connsiteX1" fmla="*/ 2208521 w 2208521"/>
                  <a:gd name="connsiteY1" fmla="*/ 0 h 2203518"/>
                  <a:gd name="connsiteX2" fmla="*/ 2208521 w 2208521"/>
                  <a:gd name="connsiteY2" fmla="*/ 2203518 h 2203518"/>
                  <a:gd name="connsiteX3" fmla="*/ 1996990 w 2208521"/>
                  <a:gd name="connsiteY3" fmla="*/ 2193502 h 2203518"/>
                  <a:gd name="connsiteX4" fmla="*/ 11119 w 2208521"/>
                  <a:gd name="connsiteY4" fmla="*/ 220198 h 22035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8521" h="2203518">
                    <a:moveTo>
                      <a:pt x="0" y="0"/>
                    </a:moveTo>
                    <a:lnTo>
                      <a:pt x="2208521" y="0"/>
                    </a:lnTo>
                    <a:lnTo>
                      <a:pt x="2208521" y="2203518"/>
                    </a:lnTo>
                    <a:lnTo>
                      <a:pt x="1996990" y="2193502"/>
                    </a:lnTo>
                    <a:cubicBezTo>
                      <a:pt x="950703" y="2093916"/>
                      <a:pt x="117182" y="1264584"/>
                      <a:pt x="11119" y="220198"/>
                    </a:cubicBezTo>
                    <a:close/>
                  </a:path>
                </a:pathLst>
              </a:cu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8" name="Oval 7">
                <a:extLst>
                  <a:ext uri="{FF2B5EF4-FFF2-40B4-BE49-F238E27FC236}">
                    <a16:creationId xmlns:a16="http://schemas.microsoft.com/office/drawing/2014/main" id="{02600756-9C59-4AB8-8367-323C834BC76C}"/>
                  </a:ext>
                </a:extLst>
              </p:cNvPr>
              <p:cNvSpPr/>
              <p:nvPr/>
            </p:nvSpPr>
            <p:spPr>
              <a:xfrm>
                <a:off x="1636872" y="2492896"/>
                <a:ext cx="3059658" cy="3059658"/>
              </a:xfrm>
              <a:prstGeom prst="ellips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ArchUp">
                  <a:avLst/>
                </a:prstTxWarp>
                <a:noAutofit/>
              </a:bodyPr>
              <a:lstStyle/>
              <a:p>
                <a:pPr algn="ctr"/>
                <a:endParaRPr lang="en-AU" dirty="0"/>
              </a:p>
            </p:txBody>
          </p:sp>
          <p:sp>
            <p:nvSpPr>
              <p:cNvPr id="9" name="Oval 8">
                <a:extLst>
                  <a:ext uri="{FF2B5EF4-FFF2-40B4-BE49-F238E27FC236}">
                    <a16:creationId xmlns:a16="http://schemas.microsoft.com/office/drawing/2014/main" id="{F276C7C6-68C5-44CD-8999-5D869939F7CA}"/>
                  </a:ext>
                </a:extLst>
              </p:cNvPr>
              <p:cNvSpPr/>
              <p:nvPr/>
            </p:nvSpPr>
            <p:spPr>
              <a:xfrm>
                <a:off x="2428960" y="3284984"/>
                <a:ext cx="1475482" cy="1475482"/>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grpSp>
        <p:sp>
          <p:nvSpPr>
            <p:cNvPr id="11" name="Arrow: Up 10">
              <a:extLst>
                <a:ext uri="{FF2B5EF4-FFF2-40B4-BE49-F238E27FC236}">
                  <a16:creationId xmlns:a16="http://schemas.microsoft.com/office/drawing/2014/main" id="{48AF3A92-116E-42BA-8637-BF24FC6ECC7D}"/>
                </a:ext>
              </a:extLst>
            </p:cNvPr>
            <p:cNvSpPr/>
            <p:nvPr/>
          </p:nvSpPr>
          <p:spPr>
            <a:xfrm rot="18900000">
              <a:off x="4089631" y="4913841"/>
              <a:ext cx="268322" cy="342686"/>
            </a:xfrm>
            <a:prstGeom prst="upArrow">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2" name="Arrow: Up 11">
              <a:extLst>
                <a:ext uri="{FF2B5EF4-FFF2-40B4-BE49-F238E27FC236}">
                  <a16:creationId xmlns:a16="http://schemas.microsoft.com/office/drawing/2014/main" id="{1335827E-0B68-4CD8-B6B0-B218CC063BDB}"/>
                </a:ext>
              </a:extLst>
            </p:cNvPr>
            <p:cNvSpPr/>
            <p:nvPr/>
          </p:nvSpPr>
          <p:spPr>
            <a:xfrm rot="2700000">
              <a:off x="1990080" y="4917339"/>
              <a:ext cx="288296" cy="318944"/>
            </a:xfrm>
            <a:prstGeom prst="upArrow">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 name="Arrow: Up 12">
              <a:extLst>
                <a:ext uri="{FF2B5EF4-FFF2-40B4-BE49-F238E27FC236}">
                  <a16:creationId xmlns:a16="http://schemas.microsoft.com/office/drawing/2014/main" id="{BFA71DDB-9E55-4856-8A69-DB8E3B3A8C78}"/>
                </a:ext>
              </a:extLst>
            </p:cNvPr>
            <p:cNvSpPr/>
            <p:nvPr/>
          </p:nvSpPr>
          <p:spPr>
            <a:xfrm rot="10800000">
              <a:off x="3032540" y="2366233"/>
              <a:ext cx="268322" cy="342686"/>
            </a:xfrm>
            <a:prstGeom prst="upArrow">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 name="Arrow: Up 13">
              <a:extLst>
                <a:ext uri="{FF2B5EF4-FFF2-40B4-BE49-F238E27FC236}">
                  <a16:creationId xmlns:a16="http://schemas.microsoft.com/office/drawing/2014/main" id="{A5C219CB-5E41-49FA-A6F3-C75BE8748397}"/>
                </a:ext>
              </a:extLst>
            </p:cNvPr>
            <p:cNvSpPr/>
            <p:nvPr/>
          </p:nvSpPr>
          <p:spPr>
            <a:xfrm rot="10800000">
              <a:off x="3032540" y="3158321"/>
              <a:ext cx="268322" cy="342686"/>
            </a:xfrm>
            <a:prstGeom prst="upArrow">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Tree>
    <p:extLst>
      <p:ext uri="{BB962C8B-B14F-4D97-AF65-F5344CB8AC3E}">
        <p14:creationId xmlns:p14="http://schemas.microsoft.com/office/powerpoint/2010/main" val="12783991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EC121-E064-47DB-8506-0F340E7FE896}"/>
              </a:ext>
            </a:extLst>
          </p:cNvPr>
          <p:cNvSpPr>
            <a:spLocks noGrp="1"/>
          </p:cNvSpPr>
          <p:nvPr>
            <p:ph type="title"/>
          </p:nvPr>
        </p:nvSpPr>
        <p:spPr/>
        <p:txBody>
          <a:bodyPr/>
          <a:lstStyle/>
          <a:p>
            <a:r>
              <a:rPr lang="en-US" dirty="0"/>
              <a:t>Clean Architecture</a:t>
            </a:r>
            <a:endParaRPr lang="en-AU" dirty="0"/>
          </a:p>
        </p:txBody>
      </p:sp>
      <p:sp>
        <p:nvSpPr>
          <p:cNvPr id="4" name="Footer Placeholder 3">
            <a:extLst>
              <a:ext uri="{FF2B5EF4-FFF2-40B4-BE49-F238E27FC236}">
                <a16:creationId xmlns:a16="http://schemas.microsoft.com/office/drawing/2014/main" id="{DD76B81E-C2B9-4C85-B0BD-271E7E7034A3}"/>
              </a:ext>
            </a:extLst>
          </p:cNvPr>
          <p:cNvSpPr>
            <a:spLocks noGrp="1"/>
          </p:cNvSpPr>
          <p:nvPr>
            <p:ph type="ftr" sz="quarter" idx="16"/>
          </p:nvPr>
        </p:nvSpPr>
        <p:spPr/>
        <p:txBody>
          <a:bodyPr/>
          <a:lstStyle/>
          <a:p>
            <a:r>
              <a:rPr lang="en-US"/>
              <a:t>Join the Conversation | #NETUG | @William_DotNet | https://azuregems.io</a:t>
            </a:r>
            <a:endParaRPr lang="en-US" dirty="0"/>
          </a:p>
        </p:txBody>
      </p:sp>
      <p:pic>
        <p:nvPicPr>
          <p:cNvPr id="5" name="Picture 2">
            <a:extLst>
              <a:ext uri="{FF2B5EF4-FFF2-40B4-BE49-F238E27FC236}">
                <a16:creationId xmlns:a16="http://schemas.microsoft.com/office/drawing/2014/main" id="{EE68EA8F-BD05-4CD4-849C-2CE82B20A7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9621" y="1707233"/>
            <a:ext cx="4634160" cy="4634160"/>
          </a:xfrm>
          <a:prstGeom prst="rect">
            <a:avLst/>
          </a:prstGeom>
          <a:noFill/>
          <a:extLst>
            <a:ext uri="{909E8E84-426E-40DD-AFC4-6F175D3DCCD1}">
              <a14:hiddenFill xmlns:a14="http://schemas.microsoft.com/office/drawing/2010/main">
                <a:solidFill>
                  <a:srgbClr val="FFFFFF"/>
                </a:solidFill>
              </a14:hiddenFill>
            </a:ext>
          </a:extLst>
        </p:spPr>
      </p:pic>
      <p:sp>
        <p:nvSpPr>
          <p:cNvPr id="8" name="Oval 7">
            <a:extLst>
              <a:ext uri="{FF2B5EF4-FFF2-40B4-BE49-F238E27FC236}">
                <a16:creationId xmlns:a16="http://schemas.microsoft.com/office/drawing/2014/main" id="{6E541828-303B-45DC-95C9-26B7C698BBFD}"/>
              </a:ext>
            </a:extLst>
          </p:cNvPr>
          <p:cNvSpPr/>
          <p:nvPr/>
        </p:nvSpPr>
        <p:spPr>
          <a:xfrm>
            <a:off x="957482" y="1813506"/>
            <a:ext cx="4418438" cy="4418438"/>
          </a:xfrm>
          <a:prstGeom prst="ellipse">
            <a:avLst/>
          </a:prstGeom>
          <a:solidFill>
            <a:schemeClr val="tx1">
              <a:lumMod val="65000"/>
              <a:lumOff val="3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ArchUp">
              <a:avLst/>
            </a:prstTxWarp>
            <a:noAutofit/>
          </a:bodyPr>
          <a:lstStyle/>
          <a:p>
            <a:pPr algn="ctr"/>
            <a:r>
              <a:rPr lang="en-AU" dirty="0"/>
              <a:t>Presentation</a:t>
            </a:r>
          </a:p>
          <a:p>
            <a:pPr algn="ctr"/>
            <a:endParaRPr lang="en-AU" dirty="0"/>
          </a:p>
        </p:txBody>
      </p:sp>
      <p:sp>
        <p:nvSpPr>
          <p:cNvPr id="21" name="Freeform: Shape 20">
            <a:extLst>
              <a:ext uri="{FF2B5EF4-FFF2-40B4-BE49-F238E27FC236}">
                <a16:creationId xmlns:a16="http://schemas.microsoft.com/office/drawing/2014/main" id="{F9F72698-189D-4C72-AB8B-F52A0A3C162F}"/>
              </a:ext>
            </a:extLst>
          </p:cNvPr>
          <p:cNvSpPr/>
          <p:nvPr/>
        </p:nvSpPr>
        <p:spPr>
          <a:xfrm>
            <a:off x="958180" y="4033794"/>
            <a:ext cx="2208521" cy="2203518"/>
          </a:xfrm>
          <a:custGeom>
            <a:avLst/>
            <a:gdLst>
              <a:gd name="connsiteX0" fmla="*/ 0 w 2208521"/>
              <a:gd name="connsiteY0" fmla="*/ 0 h 2203518"/>
              <a:gd name="connsiteX1" fmla="*/ 2208521 w 2208521"/>
              <a:gd name="connsiteY1" fmla="*/ 0 h 2203518"/>
              <a:gd name="connsiteX2" fmla="*/ 2208521 w 2208521"/>
              <a:gd name="connsiteY2" fmla="*/ 2203518 h 2203518"/>
              <a:gd name="connsiteX3" fmla="*/ 1996990 w 2208521"/>
              <a:gd name="connsiteY3" fmla="*/ 2193502 h 2203518"/>
              <a:gd name="connsiteX4" fmla="*/ 11119 w 2208521"/>
              <a:gd name="connsiteY4" fmla="*/ 220198 h 22035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8521" h="2203518">
                <a:moveTo>
                  <a:pt x="0" y="0"/>
                </a:moveTo>
                <a:lnTo>
                  <a:pt x="2208521" y="0"/>
                </a:lnTo>
                <a:lnTo>
                  <a:pt x="2208521" y="2203518"/>
                </a:lnTo>
                <a:lnTo>
                  <a:pt x="1996990" y="2193502"/>
                </a:lnTo>
                <a:cubicBezTo>
                  <a:pt x="950703" y="2093916"/>
                  <a:pt x="117182" y="1264584"/>
                  <a:pt x="11119" y="220198"/>
                </a:cubicBezTo>
                <a:close/>
              </a:path>
            </a:pathLst>
          </a:cu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22" name="Freeform: Shape 21">
            <a:extLst>
              <a:ext uri="{FF2B5EF4-FFF2-40B4-BE49-F238E27FC236}">
                <a16:creationId xmlns:a16="http://schemas.microsoft.com/office/drawing/2014/main" id="{341E7F82-7C81-49B3-876F-B028AE9A970F}"/>
              </a:ext>
            </a:extLst>
          </p:cNvPr>
          <p:cNvSpPr/>
          <p:nvPr/>
        </p:nvSpPr>
        <p:spPr>
          <a:xfrm rot="16200000">
            <a:off x="3169203" y="4033793"/>
            <a:ext cx="2203518" cy="2203518"/>
          </a:xfrm>
          <a:custGeom>
            <a:avLst/>
            <a:gdLst>
              <a:gd name="connsiteX0" fmla="*/ 0 w 2208521"/>
              <a:gd name="connsiteY0" fmla="*/ 0 h 2203518"/>
              <a:gd name="connsiteX1" fmla="*/ 2208521 w 2208521"/>
              <a:gd name="connsiteY1" fmla="*/ 0 h 2203518"/>
              <a:gd name="connsiteX2" fmla="*/ 2208521 w 2208521"/>
              <a:gd name="connsiteY2" fmla="*/ 2203518 h 2203518"/>
              <a:gd name="connsiteX3" fmla="*/ 1996990 w 2208521"/>
              <a:gd name="connsiteY3" fmla="*/ 2193502 h 2203518"/>
              <a:gd name="connsiteX4" fmla="*/ 11119 w 2208521"/>
              <a:gd name="connsiteY4" fmla="*/ 220198 h 22035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8521" h="2203518">
                <a:moveTo>
                  <a:pt x="0" y="0"/>
                </a:moveTo>
                <a:lnTo>
                  <a:pt x="2208521" y="0"/>
                </a:lnTo>
                <a:lnTo>
                  <a:pt x="2208521" y="2203518"/>
                </a:lnTo>
                <a:lnTo>
                  <a:pt x="1996990" y="2193502"/>
                </a:lnTo>
                <a:cubicBezTo>
                  <a:pt x="950703" y="2093916"/>
                  <a:pt x="117182" y="1264584"/>
                  <a:pt x="11119" y="220198"/>
                </a:cubicBezTo>
                <a:close/>
              </a:path>
            </a:pathLst>
          </a:cu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7" name="Oval 6">
            <a:extLst>
              <a:ext uri="{FF2B5EF4-FFF2-40B4-BE49-F238E27FC236}">
                <a16:creationId xmlns:a16="http://schemas.microsoft.com/office/drawing/2014/main" id="{911F8F5A-0CD7-48FE-BAAF-BB64230A2855}"/>
              </a:ext>
            </a:extLst>
          </p:cNvPr>
          <p:cNvSpPr/>
          <p:nvPr/>
        </p:nvSpPr>
        <p:spPr>
          <a:xfrm>
            <a:off x="1636872" y="2492896"/>
            <a:ext cx="3059658" cy="3059658"/>
          </a:xfrm>
          <a:prstGeom prst="ellips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ArchUp">
              <a:avLst/>
            </a:prstTxWarp>
            <a:noAutofit/>
          </a:bodyPr>
          <a:lstStyle/>
          <a:p>
            <a:pPr algn="ctr"/>
            <a:r>
              <a:rPr lang="en-AU" dirty="0"/>
              <a:t>Application</a:t>
            </a:r>
          </a:p>
        </p:txBody>
      </p:sp>
      <p:sp>
        <p:nvSpPr>
          <p:cNvPr id="6" name="Oval 5">
            <a:extLst>
              <a:ext uri="{FF2B5EF4-FFF2-40B4-BE49-F238E27FC236}">
                <a16:creationId xmlns:a16="http://schemas.microsoft.com/office/drawing/2014/main" id="{8887667A-E1C8-47F1-A8D8-57C15B736DD3}"/>
              </a:ext>
            </a:extLst>
          </p:cNvPr>
          <p:cNvSpPr/>
          <p:nvPr/>
        </p:nvSpPr>
        <p:spPr>
          <a:xfrm>
            <a:off x="2428960" y="3284984"/>
            <a:ext cx="1475482" cy="1475482"/>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t>Domain</a:t>
            </a:r>
          </a:p>
        </p:txBody>
      </p:sp>
      <p:sp>
        <p:nvSpPr>
          <p:cNvPr id="23" name="Oval 22">
            <a:extLst>
              <a:ext uri="{FF2B5EF4-FFF2-40B4-BE49-F238E27FC236}">
                <a16:creationId xmlns:a16="http://schemas.microsoft.com/office/drawing/2014/main" id="{AA09E08F-63F1-4FEF-8DBE-F74ADB743586}"/>
              </a:ext>
            </a:extLst>
          </p:cNvPr>
          <p:cNvSpPr/>
          <p:nvPr/>
        </p:nvSpPr>
        <p:spPr>
          <a:xfrm rot="18900000">
            <a:off x="957481" y="1813505"/>
            <a:ext cx="4418438" cy="441843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ArchDown">
              <a:avLst/>
            </a:prstTxWarp>
            <a:noAutofit/>
          </a:bodyPr>
          <a:lstStyle/>
          <a:p>
            <a:pPr algn="ctr"/>
            <a:endParaRPr lang="en-AU" dirty="0"/>
          </a:p>
          <a:p>
            <a:pPr algn="ctr"/>
            <a:r>
              <a:rPr lang="en-AU" dirty="0"/>
              <a:t>Infrastructure</a:t>
            </a:r>
          </a:p>
          <a:p>
            <a:pPr algn="ctr"/>
            <a:endParaRPr lang="en-AU" dirty="0"/>
          </a:p>
        </p:txBody>
      </p:sp>
      <p:sp>
        <p:nvSpPr>
          <p:cNvPr id="24" name="Oval 23">
            <a:extLst>
              <a:ext uri="{FF2B5EF4-FFF2-40B4-BE49-F238E27FC236}">
                <a16:creationId xmlns:a16="http://schemas.microsoft.com/office/drawing/2014/main" id="{79F43102-0361-47DE-B040-FC32CA89B267}"/>
              </a:ext>
            </a:extLst>
          </p:cNvPr>
          <p:cNvSpPr/>
          <p:nvPr/>
        </p:nvSpPr>
        <p:spPr>
          <a:xfrm rot="2700000">
            <a:off x="957481" y="1813505"/>
            <a:ext cx="4418438" cy="441843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ArchDown">
              <a:avLst/>
            </a:prstTxWarp>
            <a:noAutofit/>
          </a:bodyPr>
          <a:lstStyle/>
          <a:p>
            <a:pPr algn="ctr"/>
            <a:endParaRPr lang="en-AU" dirty="0"/>
          </a:p>
          <a:p>
            <a:pPr algn="ctr"/>
            <a:r>
              <a:rPr lang="en-AU" dirty="0"/>
              <a:t>Persistence</a:t>
            </a:r>
          </a:p>
          <a:p>
            <a:pPr algn="ctr"/>
            <a:endParaRPr lang="en-AU" dirty="0"/>
          </a:p>
        </p:txBody>
      </p:sp>
      <p:sp>
        <p:nvSpPr>
          <p:cNvPr id="25" name="Text Placeholder 2">
            <a:extLst>
              <a:ext uri="{FF2B5EF4-FFF2-40B4-BE49-F238E27FC236}">
                <a16:creationId xmlns:a16="http://schemas.microsoft.com/office/drawing/2014/main" id="{81EB354C-747D-44CE-8850-E87F7B5F4584}"/>
              </a:ext>
            </a:extLst>
          </p:cNvPr>
          <p:cNvSpPr>
            <a:spLocks noGrp="1"/>
          </p:cNvSpPr>
          <p:nvPr>
            <p:ph type="body" sz="quarter" idx="15"/>
          </p:nvPr>
        </p:nvSpPr>
        <p:spPr>
          <a:xfrm>
            <a:off x="5483780" y="1828801"/>
            <a:ext cx="5870019" cy="4391024"/>
          </a:xfrm>
        </p:spPr>
        <p:txBody>
          <a:bodyPr>
            <a:normAutofit/>
          </a:bodyPr>
          <a:lstStyle/>
          <a:p>
            <a:r>
              <a:rPr lang="en-AU" sz="2400" dirty="0"/>
              <a:t>Independent of Frameworks</a:t>
            </a:r>
          </a:p>
          <a:p>
            <a:r>
              <a:rPr lang="en-AU" sz="2400" dirty="0"/>
              <a:t>Testable</a:t>
            </a:r>
          </a:p>
          <a:p>
            <a:r>
              <a:rPr lang="en-AU" sz="2400" dirty="0"/>
              <a:t>Independent of UI</a:t>
            </a:r>
          </a:p>
          <a:p>
            <a:r>
              <a:rPr lang="en-AU" sz="2400" dirty="0"/>
              <a:t>Independent of the Database</a:t>
            </a:r>
          </a:p>
          <a:p>
            <a:r>
              <a:rPr lang="en-AU" sz="2400" dirty="0"/>
              <a:t>Independent of anything External</a:t>
            </a:r>
          </a:p>
          <a:p>
            <a:r>
              <a:rPr lang="en-AU" sz="2400" dirty="0"/>
              <a:t>Dependencies Point Inwards</a:t>
            </a:r>
          </a:p>
        </p:txBody>
      </p:sp>
      <p:sp>
        <p:nvSpPr>
          <p:cNvPr id="13" name="Arrow: Up 12">
            <a:extLst>
              <a:ext uri="{FF2B5EF4-FFF2-40B4-BE49-F238E27FC236}">
                <a16:creationId xmlns:a16="http://schemas.microsoft.com/office/drawing/2014/main" id="{5AE0EB40-9E9C-4DD0-8BFD-410BC453D63B}"/>
              </a:ext>
            </a:extLst>
          </p:cNvPr>
          <p:cNvSpPr/>
          <p:nvPr/>
        </p:nvSpPr>
        <p:spPr>
          <a:xfrm rot="18900000">
            <a:off x="4089631" y="4913841"/>
            <a:ext cx="268322" cy="342686"/>
          </a:xfrm>
          <a:prstGeom prst="upArrow">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 name="Arrow: Up 13">
            <a:extLst>
              <a:ext uri="{FF2B5EF4-FFF2-40B4-BE49-F238E27FC236}">
                <a16:creationId xmlns:a16="http://schemas.microsoft.com/office/drawing/2014/main" id="{A9744DDC-3BC9-4DA6-B31B-F2436568D3DE}"/>
              </a:ext>
            </a:extLst>
          </p:cNvPr>
          <p:cNvSpPr/>
          <p:nvPr/>
        </p:nvSpPr>
        <p:spPr>
          <a:xfrm rot="2700000">
            <a:off x="1990080" y="4917339"/>
            <a:ext cx="288296" cy="318944"/>
          </a:xfrm>
          <a:prstGeom prst="upArrow">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 name="Arrow: Up 14">
            <a:extLst>
              <a:ext uri="{FF2B5EF4-FFF2-40B4-BE49-F238E27FC236}">
                <a16:creationId xmlns:a16="http://schemas.microsoft.com/office/drawing/2014/main" id="{413DD615-FCCD-42F2-97DC-5C6808CE02D1}"/>
              </a:ext>
            </a:extLst>
          </p:cNvPr>
          <p:cNvSpPr/>
          <p:nvPr/>
        </p:nvSpPr>
        <p:spPr>
          <a:xfrm rot="10800000">
            <a:off x="3032540" y="2366233"/>
            <a:ext cx="268322" cy="342686"/>
          </a:xfrm>
          <a:prstGeom prst="upArrow">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6" name="Arrow: Up 15">
            <a:extLst>
              <a:ext uri="{FF2B5EF4-FFF2-40B4-BE49-F238E27FC236}">
                <a16:creationId xmlns:a16="http://schemas.microsoft.com/office/drawing/2014/main" id="{65A048AD-A74B-471C-95D6-093FB35F2DBD}"/>
              </a:ext>
            </a:extLst>
          </p:cNvPr>
          <p:cNvSpPr/>
          <p:nvPr/>
        </p:nvSpPr>
        <p:spPr>
          <a:xfrm rot="10800000">
            <a:off x="3032540" y="3158321"/>
            <a:ext cx="268322" cy="342686"/>
          </a:xfrm>
          <a:prstGeom prst="upArrow">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18828386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558125-59ED-4409-9EC7-D04B692C143F}"/>
              </a:ext>
            </a:extLst>
          </p:cNvPr>
          <p:cNvSpPr>
            <a:spLocks noGrp="1"/>
          </p:cNvSpPr>
          <p:nvPr>
            <p:ph type="title"/>
          </p:nvPr>
        </p:nvSpPr>
        <p:spPr/>
        <p:txBody>
          <a:bodyPr/>
          <a:lstStyle/>
          <a:p>
            <a:r>
              <a:rPr lang="en-AU" dirty="0"/>
              <a:t>Clean Architecture - Resources</a:t>
            </a:r>
          </a:p>
        </p:txBody>
      </p:sp>
      <p:sp>
        <p:nvSpPr>
          <p:cNvPr id="3" name="Text Placeholder 2">
            <a:extLst>
              <a:ext uri="{FF2B5EF4-FFF2-40B4-BE49-F238E27FC236}">
                <a16:creationId xmlns:a16="http://schemas.microsoft.com/office/drawing/2014/main" id="{D83F1F0E-562E-4699-B432-BB27A151D69B}"/>
              </a:ext>
            </a:extLst>
          </p:cNvPr>
          <p:cNvSpPr>
            <a:spLocks noGrp="1"/>
          </p:cNvSpPr>
          <p:nvPr>
            <p:ph type="body" sz="quarter" idx="15"/>
          </p:nvPr>
        </p:nvSpPr>
        <p:spPr>
          <a:xfrm>
            <a:off x="963826" y="2556992"/>
            <a:ext cx="10389973" cy="1324644"/>
          </a:xfrm>
        </p:spPr>
        <p:txBody>
          <a:bodyPr>
            <a:normAutofit/>
          </a:bodyPr>
          <a:lstStyle/>
          <a:p>
            <a:r>
              <a:rPr lang="en-AU" sz="4400" dirty="0"/>
              <a:t>		Jason Taylor - </a:t>
            </a:r>
            <a:r>
              <a:rPr lang="en-AU" sz="4400" dirty="0">
                <a:hlinkClick r:id="rId2"/>
              </a:rPr>
              <a:t>bit.ly/ca-</a:t>
            </a:r>
            <a:r>
              <a:rPr lang="en-AU" sz="4400" dirty="0" err="1">
                <a:hlinkClick r:id="rId2"/>
              </a:rPr>
              <a:t>sln</a:t>
            </a:r>
            <a:endParaRPr lang="en-AU" sz="2400" dirty="0"/>
          </a:p>
          <a:p>
            <a:endParaRPr lang="en-AU" dirty="0"/>
          </a:p>
        </p:txBody>
      </p:sp>
      <p:pic>
        <p:nvPicPr>
          <p:cNvPr id="5" name="Picture Placeholder 4">
            <a:extLst>
              <a:ext uri="{FF2B5EF4-FFF2-40B4-BE49-F238E27FC236}">
                <a16:creationId xmlns:a16="http://schemas.microsoft.com/office/drawing/2014/main" id="{F6D82432-B617-44A3-8DF4-FE36F8D68F4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0193" r="10193"/>
          <a:stretch/>
        </p:blipFill>
        <p:spPr>
          <a:xfrm>
            <a:off x="838200" y="1928924"/>
            <a:ext cx="1824743" cy="2436180"/>
          </a:xfrm>
          <a:prstGeom prst="rect">
            <a:avLst/>
          </a:prstGeom>
          <a:effectLst>
            <a:outerShdw blurRad="50800" dist="38100" dir="2700000" algn="tl" rotWithShape="0">
              <a:prstClr val="black">
                <a:alpha val="40000"/>
              </a:prstClr>
            </a:outerShdw>
          </a:effectLst>
        </p:spPr>
      </p:pic>
      <p:pic>
        <p:nvPicPr>
          <p:cNvPr id="6" name="Graphic 5">
            <a:extLst>
              <a:ext uri="{FF2B5EF4-FFF2-40B4-BE49-F238E27FC236}">
                <a16:creationId xmlns:a16="http://schemas.microsoft.com/office/drawing/2014/main" id="{66E7E0C9-D87C-4261-BA22-B4DFCC681F0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38200" y="4587360"/>
            <a:ext cx="1781432" cy="1187621"/>
          </a:xfrm>
          <a:prstGeom prst="rect">
            <a:avLst/>
          </a:prstGeom>
          <a:effectLst>
            <a:outerShdw blurRad="50800" dist="38100" dir="2700000" algn="tl" rotWithShape="0">
              <a:prstClr val="black">
                <a:alpha val="40000"/>
              </a:prstClr>
            </a:outerShdw>
          </a:effectLst>
        </p:spPr>
      </p:pic>
      <p:sp>
        <p:nvSpPr>
          <p:cNvPr id="8" name="TextBox 7">
            <a:extLst>
              <a:ext uri="{FF2B5EF4-FFF2-40B4-BE49-F238E27FC236}">
                <a16:creationId xmlns:a16="http://schemas.microsoft.com/office/drawing/2014/main" id="{B4D93CC4-8313-4F19-AE3B-9C3358DD3259}"/>
              </a:ext>
            </a:extLst>
          </p:cNvPr>
          <p:cNvSpPr txBox="1"/>
          <p:nvPr/>
        </p:nvSpPr>
        <p:spPr>
          <a:xfrm>
            <a:off x="2832168" y="4504706"/>
            <a:ext cx="9000662" cy="1270275"/>
          </a:xfrm>
          <a:prstGeom prst="rect">
            <a:avLst/>
          </a:prstGeom>
          <a:noFill/>
        </p:spPr>
        <p:txBody>
          <a:bodyPr wrap="square" rtlCol="0" anchor="ctr">
            <a:normAutofit/>
          </a:bodyPr>
          <a:lstStyle/>
          <a:p>
            <a:r>
              <a:rPr lang="en-AU" sz="4400" dirty="0">
                <a:hlinkClick r:id="rId6"/>
              </a:rPr>
              <a:t>bit.ly/</a:t>
            </a:r>
            <a:r>
              <a:rPr lang="en-AU" sz="4400" dirty="0" err="1">
                <a:hlinkClick r:id="rId6"/>
              </a:rPr>
              <a:t>RulesToCleanArchitecture</a:t>
            </a:r>
            <a:endParaRPr lang="en-AU" sz="4400" dirty="0">
              <a:solidFill>
                <a:schemeClr val="bg1"/>
              </a:solidFill>
            </a:endParaRPr>
          </a:p>
        </p:txBody>
      </p:sp>
      <p:sp>
        <p:nvSpPr>
          <p:cNvPr id="9" name="Footer Placeholder 3">
            <a:extLst>
              <a:ext uri="{FF2B5EF4-FFF2-40B4-BE49-F238E27FC236}">
                <a16:creationId xmlns:a16="http://schemas.microsoft.com/office/drawing/2014/main" id="{83EF65AA-AC46-4EC5-80C3-337EACE736DF}"/>
              </a:ext>
            </a:extLst>
          </p:cNvPr>
          <p:cNvSpPr>
            <a:spLocks noGrp="1"/>
          </p:cNvSpPr>
          <p:nvPr>
            <p:ph type="ftr" sz="quarter" idx="16"/>
          </p:nvPr>
        </p:nvSpPr>
        <p:spPr>
          <a:xfrm>
            <a:off x="752902" y="6356350"/>
            <a:ext cx="10686196" cy="365125"/>
          </a:xfrm>
        </p:spPr>
        <p:txBody>
          <a:bodyPr/>
          <a:lstStyle/>
          <a:p>
            <a:r>
              <a:rPr lang="en-US"/>
              <a:t>Join the Conversation | #NETUG | @William_DotNet | https://azuregems.io</a:t>
            </a:r>
            <a:endParaRPr lang="en-US" dirty="0"/>
          </a:p>
        </p:txBody>
      </p:sp>
    </p:spTree>
    <p:extLst>
      <p:ext uri="{BB962C8B-B14F-4D97-AF65-F5344CB8AC3E}">
        <p14:creationId xmlns:p14="http://schemas.microsoft.com/office/powerpoint/2010/main" val="29346571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29BDA9-F4FE-4A71-9EA1-F3485CD880D4}"/>
              </a:ext>
            </a:extLst>
          </p:cNvPr>
          <p:cNvSpPr>
            <a:spLocks noGrp="1"/>
          </p:cNvSpPr>
          <p:nvPr>
            <p:ph type="title"/>
          </p:nvPr>
        </p:nvSpPr>
        <p:spPr/>
        <p:txBody>
          <a:bodyPr/>
          <a:lstStyle/>
          <a:p>
            <a:r>
              <a:rPr lang="en-AU" dirty="0"/>
              <a:t>CQRS / </a:t>
            </a:r>
            <a:r>
              <a:rPr lang="en-AU" dirty="0" err="1"/>
              <a:t>MediatR</a:t>
            </a:r>
            <a:endParaRPr lang="en-AU" dirty="0"/>
          </a:p>
        </p:txBody>
      </p:sp>
      <p:sp>
        <p:nvSpPr>
          <p:cNvPr id="3" name="Text Placeholder 2">
            <a:extLst>
              <a:ext uri="{FF2B5EF4-FFF2-40B4-BE49-F238E27FC236}">
                <a16:creationId xmlns:a16="http://schemas.microsoft.com/office/drawing/2014/main" id="{2E9F5B2F-C315-4705-9722-8BAF21C56F34}"/>
              </a:ext>
            </a:extLst>
          </p:cNvPr>
          <p:cNvSpPr>
            <a:spLocks noGrp="1"/>
          </p:cNvSpPr>
          <p:nvPr>
            <p:ph type="body" sz="quarter" idx="15"/>
          </p:nvPr>
        </p:nvSpPr>
        <p:spPr/>
        <p:txBody>
          <a:bodyPr>
            <a:normAutofit/>
          </a:bodyPr>
          <a:lstStyle/>
          <a:p>
            <a:r>
              <a:rPr lang="en-AU" sz="4000" b="1" dirty="0"/>
              <a:t>C</a:t>
            </a:r>
            <a:r>
              <a:rPr lang="en-AU" dirty="0"/>
              <a:t>ommand </a:t>
            </a:r>
            <a:r>
              <a:rPr lang="en-AU" sz="4000" b="1" dirty="0"/>
              <a:t>Q</a:t>
            </a:r>
            <a:r>
              <a:rPr lang="en-AU" dirty="0"/>
              <a:t>uery </a:t>
            </a:r>
            <a:r>
              <a:rPr lang="en-AU" sz="4000" b="1" dirty="0"/>
              <a:t>R</a:t>
            </a:r>
            <a:r>
              <a:rPr lang="en-AU" dirty="0"/>
              <a:t>esponsibility </a:t>
            </a:r>
            <a:r>
              <a:rPr lang="en-AU" sz="4000" b="1" dirty="0"/>
              <a:t>S</a:t>
            </a:r>
            <a:r>
              <a:rPr lang="en-AU" dirty="0"/>
              <a:t>egregation</a:t>
            </a:r>
          </a:p>
          <a:p>
            <a:r>
              <a:rPr lang="en-AU" dirty="0" err="1">
                <a:latin typeface="Cascadia Mono SemiLight" panose="020B0609020000020004" pitchFamily="49" charset="0"/>
                <a:cs typeface="Cascadia Mono SemiLight" panose="020B0609020000020004" pitchFamily="49" charset="0"/>
              </a:rPr>
              <a:t>IRequest</a:t>
            </a:r>
            <a:r>
              <a:rPr lang="en-AU" dirty="0"/>
              <a:t> and </a:t>
            </a:r>
            <a:r>
              <a:rPr lang="en-AU" dirty="0" err="1">
                <a:latin typeface="Cascadia Mono SemiLight" panose="020B0609020000020004" pitchFamily="49" charset="0"/>
                <a:cs typeface="Cascadia Mono SemiLight" panose="020B0609020000020004" pitchFamily="49" charset="0"/>
              </a:rPr>
              <a:t>IRequestHandler</a:t>
            </a:r>
            <a:endParaRPr lang="en-AU" dirty="0">
              <a:latin typeface="Cascadia Mono SemiLight" panose="020B0609020000020004" pitchFamily="49" charset="0"/>
              <a:cs typeface="Cascadia Mono SemiLight" panose="020B0609020000020004" pitchFamily="49" charset="0"/>
            </a:endParaRPr>
          </a:p>
          <a:p>
            <a:r>
              <a:rPr lang="en-AU" dirty="0"/>
              <a:t>Behaviour Pipeline for cross-cutting concerns</a:t>
            </a:r>
          </a:p>
        </p:txBody>
      </p:sp>
      <p:sp>
        <p:nvSpPr>
          <p:cNvPr id="5" name="Footer Placeholder 3">
            <a:extLst>
              <a:ext uri="{FF2B5EF4-FFF2-40B4-BE49-F238E27FC236}">
                <a16:creationId xmlns:a16="http://schemas.microsoft.com/office/drawing/2014/main" id="{04D4E877-95A3-4729-8B88-CF0E959531A0}"/>
              </a:ext>
            </a:extLst>
          </p:cNvPr>
          <p:cNvSpPr>
            <a:spLocks noGrp="1"/>
          </p:cNvSpPr>
          <p:nvPr>
            <p:ph type="ftr" sz="quarter" idx="16"/>
          </p:nvPr>
        </p:nvSpPr>
        <p:spPr>
          <a:xfrm>
            <a:off x="752902" y="6356350"/>
            <a:ext cx="10686196" cy="365125"/>
          </a:xfrm>
        </p:spPr>
        <p:txBody>
          <a:bodyPr/>
          <a:lstStyle/>
          <a:p>
            <a:r>
              <a:rPr lang="en-US"/>
              <a:t>Join the Conversation | #NETUG | @William_DotNet | https://azuregems.io</a:t>
            </a:r>
            <a:endParaRPr lang="en-US" dirty="0"/>
          </a:p>
        </p:txBody>
      </p:sp>
    </p:spTree>
    <p:extLst>
      <p:ext uri="{BB962C8B-B14F-4D97-AF65-F5344CB8AC3E}">
        <p14:creationId xmlns:p14="http://schemas.microsoft.com/office/powerpoint/2010/main" val="15552390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D3151-4D41-4E9C-971A-58DBE672E10E}"/>
              </a:ext>
            </a:extLst>
          </p:cNvPr>
          <p:cNvSpPr>
            <a:spLocks noGrp="1"/>
          </p:cNvSpPr>
          <p:nvPr>
            <p:ph type="title"/>
          </p:nvPr>
        </p:nvSpPr>
        <p:spPr/>
        <p:txBody>
          <a:bodyPr/>
          <a:lstStyle/>
          <a:p>
            <a:r>
              <a:rPr lang="en-AU" dirty="0" err="1"/>
              <a:t>MediatR</a:t>
            </a:r>
            <a:r>
              <a:rPr lang="en-AU" dirty="0"/>
              <a:t> Behaviour Pipelines</a:t>
            </a:r>
          </a:p>
        </p:txBody>
      </p:sp>
      <p:sp>
        <p:nvSpPr>
          <p:cNvPr id="3" name="Text Placeholder 2">
            <a:extLst>
              <a:ext uri="{FF2B5EF4-FFF2-40B4-BE49-F238E27FC236}">
                <a16:creationId xmlns:a16="http://schemas.microsoft.com/office/drawing/2014/main" id="{F58799FF-8B4B-4E4C-B571-12BC183F479B}"/>
              </a:ext>
            </a:extLst>
          </p:cNvPr>
          <p:cNvSpPr>
            <a:spLocks noGrp="1"/>
          </p:cNvSpPr>
          <p:nvPr>
            <p:ph type="body" sz="quarter" idx="15"/>
          </p:nvPr>
        </p:nvSpPr>
        <p:spPr/>
        <p:txBody>
          <a:bodyPr>
            <a:normAutofit/>
          </a:bodyPr>
          <a:lstStyle/>
          <a:p>
            <a:r>
              <a:rPr lang="en-AU" dirty="0"/>
              <a:t>Logging</a:t>
            </a:r>
          </a:p>
          <a:p>
            <a:r>
              <a:rPr lang="en-AU" dirty="0"/>
              <a:t>Authentication/Authorization</a:t>
            </a:r>
          </a:p>
          <a:p>
            <a:r>
              <a:rPr lang="en-AU" dirty="0"/>
              <a:t>Validation with Fluent Validation</a:t>
            </a:r>
          </a:p>
          <a:p>
            <a:r>
              <a:rPr lang="en-AU" dirty="0"/>
              <a:t>Exception Handling</a:t>
            </a:r>
          </a:p>
        </p:txBody>
      </p:sp>
      <p:sp>
        <p:nvSpPr>
          <p:cNvPr id="4" name="Footer Placeholder 3">
            <a:extLst>
              <a:ext uri="{FF2B5EF4-FFF2-40B4-BE49-F238E27FC236}">
                <a16:creationId xmlns:a16="http://schemas.microsoft.com/office/drawing/2014/main" id="{A487A43B-3FF4-4C0B-BBB6-07F2F293F2E6}"/>
              </a:ext>
            </a:extLst>
          </p:cNvPr>
          <p:cNvSpPr>
            <a:spLocks noGrp="1"/>
          </p:cNvSpPr>
          <p:nvPr>
            <p:ph type="ftr" sz="quarter" idx="16"/>
          </p:nvPr>
        </p:nvSpPr>
        <p:spPr/>
        <p:txBody>
          <a:bodyPr/>
          <a:lstStyle/>
          <a:p>
            <a:r>
              <a:rPr lang="en-US"/>
              <a:t>Join the Conversation | #NETUG | @William_DotNet | https://azuregems.io</a:t>
            </a:r>
            <a:endParaRPr lang="en-US" dirty="0"/>
          </a:p>
        </p:txBody>
      </p:sp>
    </p:spTree>
    <p:extLst>
      <p:ext uri="{BB962C8B-B14F-4D97-AF65-F5344CB8AC3E}">
        <p14:creationId xmlns:p14="http://schemas.microsoft.com/office/powerpoint/2010/main" val="11152885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048E3C-1E99-486F-801D-8B6DBAEC28E7}"/>
              </a:ext>
            </a:extLst>
          </p:cNvPr>
          <p:cNvSpPr>
            <a:spLocks noGrp="1"/>
          </p:cNvSpPr>
          <p:nvPr>
            <p:ph type="title"/>
          </p:nvPr>
        </p:nvSpPr>
        <p:spPr/>
        <p:txBody>
          <a:bodyPr/>
          <a:lstStyle/>
          <a:p>
            <a:r>
              <a:rPr lang="en-US" dirty="0" err="1"/>
              <a:t>IRequest</a:t>
            </a:r>
            <a:endParaRPr lang="en-AU" dirty="0"/>
          </a:p>
        </p:txBody>
      </p:sp>
      <p:pic>
        <p:nvPicPr>
          <p:cNvPr id="7" name="Picture 6">
            <a:extLst>
              <a:ext uri="{FF2B5EF4-FFF2-40B4-BE49-F238E27FC236}">
                <a16:creationId xmlns:a16="http://schemas.microsoft.com/office/drawing/2014/main" id="{F0118095-0FB8-4F08-97B3-02003D112DBE}"/>
              </a:ext>
            </a:extLst>
          </p:cNvPr>
          <p:cNvPicPr>
            <a:picLocks noChangeAspect="1"/>
          </p:cNvPicPr>
          <p:nvPr/>
        </p:nvPicPr>
        <p:blipFill rotWithShape="1">
          <a:blip r:embed="rId2"/>
          <a:srcRect r="47567" b="61550"/>
          <a:stretch/>
        </p:blipFill>
        <p:spPr>
          <a:xfrm>
            <a:off x="2711624" y="2704269"/>
            <a:ext cx="6206298" cy="2636912"/>
          </a:xfrm>
          <a:prstGeom prst="rect">
            <a:avLst/>
          </a:prstGeom>
        </p:spPr>
      </p:pic>
      <p:sp>
        <p:nvSpPr>
          <p:cNvPr id="8" name="Rectangle 7">
            <a:extLst>
              <a:ext uri="{FF2B5EF4-FFF2-40B4-BE49-F238E27FC236}">
                <a16:creationId xmlns:a16="http://schemas.microsoft.com/office/drawing/2014/main" id="{79E3ABE3-498C-44EA-B903-74D8A06BDB1A}"/>
              </a:ext>
            </a:extLst>
          </p:cNvPr>
          <p:cNvSpPr/>
          <p:nvPr/>
        </p:nvSpPr>
        <p:spPr>
          <a:xfrm>
            <a:off x="6672064" y="2703835"/>
            <a:ext cx="2016224" cy="365125"/>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Footer Placeholder 3">
            <a:extLst>
              <a:ext uri="{FF2B5EF4-FFF2-40B4-BE49-F238E27FC236}">
                <a16:creationId xmlns:a16="http://schemas.microsoft.com/office/drawing/2014/main" id="{430685D3-34A9-44EF-A69F-0F4AE9444D79}"/>
              </a:ext>
            </a:extLst>
          </p:cNvPr>
          <p:cNvSpPr>
            <a:spLocks noGrp="1"/>
          </p:cNvSpPr>
          <p:nvPr>
            <p:ph type="ftr" sz="quarter" idx="16"/>
          </p:nvPr>
        </p:nvSpPr>
        <p:spPr>
          <a:xfrm>
            <a:off x="752902" y="6356350"/>
            <a:ext cx="10686196" cy="365125"/>
          </a:xfrm>
        </p:spPr>
        <p:txBody>
          <a:bodyPr/>
          <a:lstStyle/>
          <a:p>
            <a:r>
              <a:rPr lang="en-US"/>
              <a:t>Join the Conversation | #NETUG | @William_DotNet | https://azuregems.io</a:t>
            </a:r>
            <a:endParaRPr lang="en-US" dirty="0"/>
          </a:p>
        </p:txBody>
      </p:sp>
    </p:spTree>
    <p:extLst>
      <p:ext uri="{BB962C8B-B14F-4D97-AF65-F5344CB8AC3E}">
        <p14:creationId xmlns:p14="http://schemas.microsoft.com/office/powerpoint/2010/main" val="87983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048E3C-1E99-486F-801D-8B6DBAEC28E7}"/>
              </a:ext>
            </a:extLst>
          </p:cNvPr>
          <p:cNvSpPr>
            <a:spLocks noGrp="1"/>
          </p:cNvSpPr>
          <p:nvPr>
            <p:ph type="title"/>
          </p:nvPr>
        </p:nvSpPr>
        <p:spPr/>
        <p:txBody>
          <a:bodyPr/>
          <a:lstStyle/>
          <a:p>
            <a:r>
              <a:rPr lang="en-US" dirty="0" err="1"/>
              <a:t>IRequestHandler</a:t>
            </a:r>
            <a:endParaRPr lang="en-AU" dirty="0"/>
          </a:p>
        </p:txBody>
      </p:sp>
      <p:pic>
        <p:nvPicPr>
          <p:cNvPr id="5" name="Picture 4">
            <a:extLst>
              <a:ext uri="{FF2B5EF4-FFF2-40B4-BE49-F238E27FC236}">
                <a16:creationId xmlns:a16="http://schemas.microsoft.com/office/drawing/2014/main" id="{BEC9B468-D49D-49C4-A826-6E42A8DD6736}"/>
              </a:ext>
            </a:extLst>
          </p:cNvPr>
          <p:cNvPicPr>
            <a:picLocks noChangeAspect="1"/>
          </p:cNvPicPr>
          <p:nvPr/>
        </p:nvPicPr>
        <p:blipFill>
          <a:blip r:embed="rId2"/>
          <a:stretch>
            <a:fillRect/>
          </a:stretch>
        </p:blipFill>
        <p:spPr>
          <a:xfrm>
            <a:off x="1271464" y="1916832"/>
            <a:ext cx="9505056" cy="4687181"/>
          </a:xfrm>
          <a:prstGeom prst="rect">
            <a:avLst/>
          </a:prstGeom>
        </p:spPr>
      </p:pic>
      <p:sp>
        <p:nvSpPr>
          <p:cNvPr id="6" name="Rectangle 5">
            <a:extLst>
              <a:ext uri="{FF2B5EF4-FFF2-40B4-BE49-F238E27FC236}">
                <a16:creationId xmlns:a16="http://schemas.microsoft.com/office/drawing/2014/main" id="{2477876F-2CB8-4658-A8D0-2EFA1E3972C1}"/>
              </a:ext>
            </a:extLst>
          </p:cNvPr>
          <p:cNvSpPr/>
          <p:nvPr/>
        </p:nvSpPr>
        <p:spPr>
          <a:xfrm>
            <a:off x="5519936" y="1889337"/>
            <a:ext cx="5112568" cy="365125"/>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 name="Footer Placeholder 3">
            <a:extLst>
              <a:ext uri="{FF2B5EF4-FFF2-40B4-BE49-F238E27FC236}">
                <a16:creationId xmlns:a16="http://schemas.microsoft.com/office/drawing/2014/main" id="{F923B64C-7C0F-48D5-B556-06EB8029503D}"/>
              </a:ext>
            </a:extLst>
          </p:cNvPr>
          <p:cNvSpPr>
            <a:spLocks noGrp="1"/>
          </p:cNvSpPr>
          <p:nvPr>
            <p:ph type="ftr" sz="quarter" idx="16"/>
          </p:nvPr>
        </p:nvSpPr>
        <p:spPr>
          <a:xfrm>
            <a:off x="752902" y="6356350"/>
            <a:ext cx="10686196" cy="365125"/>
          </a:xfrm>
        </p:spPr>
        <p:txBody>
          <a:bodyPr/>
          <a:lstStyle/>
          <a:p>
            <a:r>
              <a:rPr lang="en-US"/>
              <a:t>Join the Conversation | #NETUG | @William_DotNet | https://azuregems.io</a:t>
            </a:r>
            <a:endParaRPr lang="en-US" dirty="0"/>
          </a:p>
        </p:txBody>
      </p:sp>
    </p:spTree>
    <p:extLst>
      <p:ext uri="{BB962C8B-B14F-4D97-AF65-F5344CB8AC3E}">
        <p14:creationId xmlns:p14="http://schemas.microsoft.com/office/powerpoint/2010/main" val="2141609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3FFCB07F-02CB-47BA-A5F3-778C776AA69A}"/>
              </a:ext>
            </a:extLst>
          </p:cNvPr>
          <p:cNvSpPr/>
          <p:nvPr/>
        </p:nvSpPr>
        <p:spPr>
          <a:xfrm>
            <a:off x="752900" y="1689099"/>
            <a:ext cx="10686196" cy="4667251"/>
          </a:xfrm>
          <a:prstGeom prst="roundRect">
            <a:avLst>
              <a:gd name="adj" fmla="val 3778"/>
            </a:avLst>
          </a:prstGeom>
          <a:solidFill>
            <a:schemeClr val="bg2">
              <a:lumMod val="10000"/>
            </a:schemeClr>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AU" dirty="0">
                <a:solidFill>
                  <a:srgbClr val="569CD6"/>
                </a:solidFill>
                <a:latin typeface=" Cascadia Mono PL"/>
              </a:rPr>
              <a:t>public</a:t>
            </a:r>
            <a:r>
              <a:rPr lang="en-AU" dirty="0">
                <a:solidFill>
                  <a:srgbClr val="D4D4D4"/>
                </a:solidFill>
                <a:latin typeface=" Cascadia Mono PL"/>
              </a:rPr>
              <a:t> </a:t>
            </a:r>
            <a:r>
              <a:rPr lang="en-AU" dirty="0">
                <a:solidFill>
                  <a:srgbClr val="569CD6"/>
                </a:solidFill>
                <a:latin typeface=" Cascadia Mono PL"/>
              </a:rPr>
              <a:t>interface</a:t>
            </a:r>
            <a:r>
              <a:rPr lang="en-AU" dirty="0">
                <a:solidFill>
                  <a:srgbClr val="D4D4D4"/>
                </a:solidFill>
                <a:latin typeface=" Cascadia Mono PL"/>
              </a:rPr>
              <a:t> </a:t>
            </a:r>
            <a:r>
              <a:rPr lang="en-AU" dirty="0" err="1">
                <a:solidFill>
                  <a:srgbClr val="4EC9B0"/>
                </a:solidFill>
                <a:latin typeface=" Cascadia Mono PL"/>
              </a:rPr>
              <a:t>ICommand</a:t>
            </a:r>
            <a:r>
              <a:rPr lang="en-AU" dirty="0">
                <a:solidFill>
                  <a:srgbClr val="D4D4D4"/>
                </a:solidFill>
                <a:latin typeface=" Cascadia Mono PL"/>
              </a:rPr>
              <a:t>&lt;</a:t>
            </a:r>
            <a:r>
              <a:rPr lang="en-AU" dirty="0">
                <a:solidFill>
                  <a:srgbClr val="569CD6"/>
                </a:solidFill>
                <a:latin typeface=" Cascadia Mono PL"/>
              </a:rPr>
              <a:t>out</a:t>
            </a:r>
            <a:r>
              <a:rPr lang="en-AU" dirty="0">
                <a:solidFill>
                  <a:srgbClr val="D4D4D4"/>
                </a:solidFill>
                <a:latin typeface=" Cascadia Mono PL"/>
              </a:rPr>
              <a:t> </a:t>
            </a:r>
            <a:r>
              <a:rPr lang="en-AU" dirty="0" err="1">
                <a:solidFill>
                  <a:srgbClr val="4EC9B0"/>
                </a:solidFill>
                <a:latin typeface=" Cascadia Mono PL"/>
              </a:rPr>
              <a:t>TResult</a:t>
            </a:r>
            <a:r>
              <a:rPr lang="en-AU" dirty="0">
                <a:solidFill>
                  <a:srgbClr val="D4D4D4"/>
                </a:solidFill>
                <a:latin typeface=" Cascadia Mono PL"/>
              </a:rPr>
              <a:t>&gt; : </a:t>
            </a:r>
            <a:r>
              <a:rPr lang="en-AU" dirty="0" err="1">
                <a:solidFill>
                  <a:srgbClr val="4EC9B0"/>
                </a:solidFill>
                <a:latin typeface=" Cascadia Mono PL"/>
              </a:rPr>
              <a:t>IRequest</a:t>
            </a:r>
            <a:r>
              <a:rPr lang="en-AU" dirty="0">
                <a:solidFill>
                  <a:srgbClr val="D4D4D4"/>
                </a:solidFill>
                <a:latin typeface=" Cascadia Mono PL"/>
              </a:rPr>
              <a:t>&lt;</a:t>
            </a:r>
            <a:r>
              <a:rPr lang="en-AU" dirty="0" err="1">
                <a:solidFill>
                  <a:srgbClr val="4EC9B0"/>
                </a:solidFill>
                <a:latin typeface=" Cascadia Mono PL"/>
              </a:rPr>
              <a:t>TResult</a:t>
            </a:r>
            <a:r>
              <a:rPr lang="en-AU" dirty="0">
                <a:solidFill>
                  <a:srgbClr val="D4D4D4"/>
                </a:solidFill>
                <a:latin typeface=" Cascadia Mono PL"/>
              </a:rPr>
              <a:t>&gt; { }</a:t>
            </a:r>
          </a:p>
          <a:p>
            <a:br>
              <a:rPr lang="en-AU" dirty="0">
                <a:solidFill>
                  <a:srgbClr val="D4D4D4"/>
                </a:solidFill>
                <a:latin typeface=" Cascadia Mono PL"/>
              </a:rPr>
            </a:br>
            <a:r>
              <a:rPr lang="en-AU" dirty="0">
                <a:solidFill>
                  <a:srgbClr val="569CD6"/>
                </a:solidFill>
                <a:latin typeface=" Cascadia Mono PL"/>
              </a:rPr>
              <a:t>public</a:t>
            </a:r>
            <a:r>
              <a:rPr lang="en-AU" dirty="0">
                <a:solidFill>
                  <a:srgbClr val="D4D4D4"/>
                </a:solidFill>
                <a:latin typeface=" Cascadia Mono PL"/>
              </a:rPr>
              <a:t> </a:t>
            </a:r>
            <a:r>
              <a:rPr lang="en-AU" dirty="0">
                <a:solidFill>
                  <a:srgbClr val="569CD6"/>
                </a:solidFill>
                <a:latin typeface=" Cascadia Mono PL"/>
              </a:rPr>
              <a:t>interface</a:t>
            </a:r>
            <a:r>
              <a:rPr lang="en-AU" dirty="0">
                <a:solidFill>
                  <a:srgbClr val="D4D4D4"/>
                </a:solidFill>
                <a:latin typeface=" Cascadia Mono PL"/>
              </a:rPr>
              <a:t> </a:t>
            </a:r>
            <a:r>
              <a:rPr lang="en-AU" dirty="0" err="1">
                <a:solidFill>
                  <a:srgbClr val="4EC9B0"/>
                </a:solidFill>
                <a:latin typeface=" Cascadia Mono PL"/>
              </a:rPr>
              <a:t>ICommandHandler</a:t>
            </a:r>
            <a:r>
              <a:rPr lang="en-AU" dirty="0">
                <a:solidFill>
                  <a:srgbClr val="D4D4D4"/>
                </a:solidFill>
                <a:latin typeface=" Cascadia Mono PL"/>
              </a:rPr>
              <a:t>&lt;</a:t>
            </a:r>
            <a:r>
              <a:rPr lang="en-AU" dirty="0">
                <a:solidFill>
                  <a:srgbClr val="569CD6"/>
                </a:solidFill>
                <a:latin typeface=" Cascadia Mono PL"/>
              </a:rPr>
              <a:t>in</a:t>
            </a:r>
            <a:r>
              <a:rPr lang="en-AU" dirty="0">
                <a:solidFill>
                  <a:srgbClr val="D4D4D4"/>
                </a:solidFill>
                <a:latin typeface=" Cascadia Mono PL"/>
              </a:rPr>
              <a:t> </a:t>
            </a:r>
            <a:r>
              <a:rPr lang="en-AU" dirty="0" err="1">
                <a:solidFill>
                  <a:srgbClr val="4EC9B0"/>
                </a:solidFill>
                <a:latin typeface=" Cascadia Mono PL"/>
              </a:rPr>
              <a:t>TCommand</a:t>
            </a:r>
            <a:r>
              <a:rPr lang="en-AU" dirty="0">
                <a:solidFill>
                  <a:srgbClr val="D4D4D4"/>
                </a:solidFill>
                <a:latin typeface=" Cascadia Mono PL"/>
              </a:rPr>
              <a:t>, </a:t>
            </a:r>
            <a:r>
              <a:rPr lang="en-AU" dirty="0" err="1">
                <a:solidFill>
                  <a:srgbClr val="4EC9B0"/>
                </a:solidFill>
                <a:latin typeface=" Cascadia Mono PL"/>
              </a:rPr>
              <a:t>TResult</a:t>
            </a:r>
            <a:r>
              <a:rPr lang="en-AU" dirty="0">
                <a:solidFill>
                  <a:srgbClr val="D4D4D4"/>
                </a:solidFill>
                <a:latin typeface=" Cascadia Mono PL"/>
              </a:rPr>
              <a:t>&gt; :</a:t>
            </a:r>
          </a:p>
          <a:p>
            <a:r>
              <a:rPr lang="en-AU" dirty="0">
                <a:solidFill>
                  <a:srgbClr val="D4D4D4"/>
                </a:solidFill>
                <a:latin typeface=" Cascadia Mono PL"/>
              </a:rPr>
              <a:t>    </a:t>
            </a:r>
            <a:r>
              <a:rPr lang="en-AU" dirty="0" err="1">
                <a:solidFill>
                  <a:srgbClr val="4EC9B0"/>
                </a:solidFill>
                <a:latin typeface=" Cascadia Mono PL"/>
              </a:rPr>
              <a:t>IRequestHandler</a:t>
            </a:r>
            <a:r>
              <a:rPr lang="en-AU" dirty="0">
                <a:solidFill>
                  <a:srgbClr val="D4D4D4"/>
                </a:solidFill>
                <a:latin typeface=" Cascadia Mono PL"/>
              </a:rPr>
              <a:t>&lt;</a:t>
            </a:r>
            <a:r>
              <a:rPr lang="en-AU" dirty="0" err="1">
                <a:solidFill>
                  <a:srgbClr val="4EC9B0"/>
                </a:solidFill>
                <a:latin typeface=" Cascadia Mono PL"/>
              </a:rPr>
              <a:t>TCommand</a:t>
            </a:r>
            <a:r>
              <a:rPr lang="en-AU" dirty="0">
                <a:solidFill>
                  <a:srgbClr val="D4D4D4"/>
                </a:solidFill>
                <a:latin typeface=" Cascadia Mono PL"/>
              </a:rPr>
              <a:t>, </a:t>
            </a:r>
            <a:r>
              <a:rPr lang="en-AU" dirty="0" err="1">
                <a:solidFill>
                  <a:srgbClr val="4EC9B0"/>
                </a:solidFill>
                <a:latin typeface=" Cascadia Mono PL"/>
              </a:rPr>
              <a:t>TResult</a:t>
            </a:r>
            <a:r>
              <a:rPr lang="en-AU" dirty="0">
                <a:solidFill>
                  <a:srgbClr val="D4D4D4"/>
                </a:solidFill>
                <a:latin typeface=" Cascadia Mono PL"/>
              </a:rPr>
              <a:t>&gt; </a:t>
            </a:r>
            <a:r>
              <a:rPr lang="en-AU" dirty="0">
                <a:solidFill>
                  <a:srgbClr val="569CD6"/>
                </a:solidFill>
                <a:latin typeface=" Cascadia Mono PL"/>
              </a:rPr>
              <a:t>where</a:t>
            </a:r>
            <a:r>
              <a:rPr lang="en-AU" dirty="0">
                <a:solidFill>
                  <a:srgbClr val="D4D4D4"/>
                </a:solidFill>
                <a:latin typeface=" Cascadia Mono PL"/>
              </a:rPr>
              <a:t> </a:t>
            </a:r>
            <a:r>
              <a:rPr lang="en-AU" dirty="0" err="1">
                <a:solidFill>
                  <a:srgbClr val="4EC9B0"/>
                </a:solidFill>
                <a:latin typeface=" Cascadia Mono PL"/>
              </a:rPr>
              <a:t>TCommand</a:t>
            </a:r>
            <a:r>
              <a:rPr lang="en-AU" dirty="0">
                <a:solidFill>
                  <a:srgbClr val="D4D4D4"/>
                </a:solidFill>
                <a:latin typeface=" Cascadia Mono PL"/>
              </a:rPr>
              <a:t> : </a:t>
            </a:r>
            <a:r>
              <a:rPr lang="en-AU" dirty="0" err="1">
                <a:solidFill>
                  <a:srgbClr val="4EC9B0"/>
                </a:solidFill>
                <a:latin typeface=" Cascadia Mono PL"/>
              </a:rPr>
              <a:t>IRequest</a:t>
            </a:r>
            <a:r>
              <a:rPr lang="en-AU" dirty="0">
                <a:solidFill>
                  <a:srgbClr val="D4D4D4"/>
                </a:solidFill>
                <a:latin typeface=" Cascadia Mono PL"/>
              </a:rPr>
              <a:t>&lt;</a:t>
            </a:r>
            <a:r>
              <a:rPr lang="en-AU" dirty="0" err="1">
                <a:solidFill>
                  <a:srgbClr val="4EC9B0"/>
                </a:solidFill>
                <a:latin typeface=" Cascadia Mono PL"/>
              </a:rPr>
              <a:t>TResult</a:t>
            </a:r>
            <a:r>
              <a:rPr lang="en-AU" dirty="0">
                <a:solidFill>
                  <a:srgbClr val="D4D4D4"/>
                </a:solidFill>
                <a:latin typeface=" Cascadia Mono PL"/>
              </a:rPr>
              <a:t>&gt;</a:t>
            </a:r>
          </a:p>
          <a:p>
            <a:r>
              <a:rPr lang="en-AU" dirty="0">
                <a:solidFill>
                  <a:srgbClr val="D4D4D4"/>
                </a:solidFill>
                <a:latin typeface=" Cascadia Mono PL"/>
              </a:rPr>
              <a:t>{ }</a:t>
            </a:r>
          </a:p>
          <a:p>
            <a:br>
              <a:rPr lang="en-AU" dirty="0">
                <a:solidFill>
                  <a:srgbClr val="D4D4D4"/>
                </a:solidFill>
                <a:latin typeface=" Cascadia Mono PL"/>
              </a:rPr>
            </a:br>
            <a:br>
              <a:rPr lang="en-AU" dirty="0">
                <a:solidFill>
                  <a:srgbClr val="D4D4D4"/>
                </a:solidFill>
                <a:latin typeface=" Cascadia Mono PL"/>
              </a:rPr>
            </a:br>
            <a:r>
              <a:rPr lang="en-AU" dirty="0">
                <a:solidFill>
                  <a:srgbClr val="569CD6"/>
                </a:solidFill>
                <a:latin typeface=" Cascadia Mono PL"/>
              </a:rPr>
              <a:t>public</a:t>
            </a:r>
            <a:r>
              <a:rPr lang="en-AU" dirty="0">
                <a:solidFill>
                  <a:srgbClr val="D4D4D4"/>
                </a:solidFill>
                <a:latin typeface=" Cascadia Mono PL"/>
              </a:rPr>
              <a:t> </a:t>
            </a:r>
            <a:r>
              <a:rPr lang="en-AU" dirty="0">
                <a:solidFill>
                  <a:srgbClr val="569CD6"/>
                </a:solidFill>
                <a:latin typeface=" Cascadia Mono PL"/>
              </a:rPr>
              <a:t>interface</a:t>
            </a:r>
            <a:r>
              <a:rPr lang="en-AU" dirty="0">
                <a:solidFill>
                  <a:srgbClr val="D4D4D4"/>
                </a:solidFill>
                <a:latin typeface=" Cascadia Mono PL"/>
              </a:rPr>
              <a:t> </a:t>
            </a:r>
            <a:r>
              <a:rPr lang="en-AU" dirty="0" err="1">
                <a:solidFill>
                  <a:srgbClr val="4EC9B0"/>
                </a:solidFill>
                <a:latin typeface=" Cascadia Mono PL"/>
              </a:rPr>
              <a:t>IQuery</a:t>
            </a:r>
            <a:r>
              <a:rPr lang="en-AU" dirty="0">
                <a:solidFill>
                  <a:srgbClr val="D4D4D4"/>
                </a:solidFill>
                <a:latin typeface=" Cascadia Mono PL"/>
              </a:rPr>
              <a:t>&lt;</a:t>
            </a:r>
            <a:r>
              <a:rPr lang="en-AU" dirty="0">
                <a:solidFill>
                  <a:srgbClr val="569CD6"/>
                </a:solidFill>
                <a:latin typeface=" Cascadia Mono PL"/>
              </a:rPr>
              <a:t>out</a:t>
            </a:r>
            <a:r>
              <a:rPr lang="en-AU" dirty="0">
                <a:solidFill>
                  <a:srgbClr val="D4D4D4"/>
                </a:solidFill>
                <a:latin typeface=" Cascadia Mono PL"/>
              </a:rPr>
              <a:t> </a:t>
            </a:r>
            <a:r>
              <a:rPr lang="en-AU" dirty="0" err="1">
                <a:solidFill>
                  <a:srgbClr val="4EC9B0"/>
                </a:solidFill>
                <a:latin typeface=" Cascadia Mono PL"/>
              </a:rPr>
              <a:t>TResult</a:t>
            </a:r>
            <a:r>
              <a:rPr lang="en-AU" dirty="0">
                <a:solidFill>
                  <a:srgbClr val="D4D4D4"/>
                </a:solidFill>
                <a:latin typeface=" Cascadia Mono PL"/>
              </a:rPr>
              <a:t>&gt; : </a:t>
            </a:r>
            <a:r>
              <a:rPr lang="en-AU" dirty="0" err="1">
                <a:solidFill>
                  <a:srgbClr val="4EC9B0"/>
                </a:solidFill>
                <a:latin typeface=" Cascadia Mono PL"/>
              </a:rPr>
              <a:t>IRequest</a:t>
            </a:r>
            <a:r>
              <a:rPr lang="en-AU" dirty="0">
                <a:solidFill>
                  <a:srgbClr val="D4D4D4"/>
                </a:solidFill>
                <a:latin typeface=" Cascadia Mono PL"/>
              </a:rPr>
              <a:t>&lt;</a:t>
            </a:r>
            <a:r>
              <a:rPr lang="en-AU" dirty="0" err="1">
                <a:solidFill>
                  <a:srgbClr val="4EC9B0"/>
                </a:solidFill>
                <a:latin typeface=" Cascadia Mono PL"/>
              </a:rPr>
              <a:t>TResult</a:t>
            </a:r>
            <a:r>
              <a:rPr lang="en-AU" dirty="0">
                <a:solidFill>
                  <a:srgbClr val="D4D4D4"/>
                </a:solidFill>
                <a:latin typeface=" Cascadia Mono PL"/>
              </a:rPr>
              <a:t>&gt; { }</a:t>
            </a:r>
          </a:p>
          <a:p>
            <a:br>
              <a:rPr lang="en-AU" dirty="0">
                <a:solidFill>
                  <a:srgbClr val="D4D4D4"/>
                </a:solidFill>
                <a:latin typeface=" Cascadia Mono PL"/>
              </a:rPr>
            </a:br>
            <a:r>
              <a:rPr lang="en-AU" dirty="0">
                <a:solidFill>
                  <a:srgbClr val="569CD6"/>
                </a:solidFill>
                <a:latin typeface=" Cascadia Mono PL"/>
              </a:rPr>
              <a:t>public</a:t>
            </a:r>
            <a:r>
              <a:rPr lang="en-AU" dirty="0">
                <a:solidFill>
                  <a:srgbClr val="D4D4D4"/>
                </a:solidFill>
                <a:latin typeface=" Cascadia Mono PL"/>
              </a:rPr>
              <a:t> </a:t>
            </a:r>
            <a:r>
              <a:rPr lang="en-AU" dirty="0">
                <a:solidFill>
                  <a:srgbClr val="569CD6"/>
                </a:solidFill>
                <a:latin typeface=" Cascadia Mono PL"/>
              </a:rPr>
              <a:t>interface</a:t>
            </a:r>
            <a:r>
              <a:rPr lang="en-AU" dirty="0">
                <a:solidFill>
                  <a:srgbClr val="D4D4D4"/>
                </a:solidFill>
                <a:latin typeface=" Cascadia Mono PL"/>
              </a:rPr>
              <a:t> </a:t>
            </a:r>
            <a:r>
              <a:rPr lang="en-AU" dirty="0" err="1">
                <a:solidFill>
                  <a:srgbClr val="4EC9B0"/>
                </a:solidFill>
                <a:latin typeface=" Cascadia Mono PL"/>
              </a:rPr>
              <a:t>IQueryHandler</a:t>
            </a:r>
            <a:r>
              <a:rPr lang="en-AU" dirty="0">
                <a:solidFill>
                  <a:srgbClr val="D4D4D4"/>
                </a:solidFill>
                <a:latin typeface=" Cascadia Mono PL"/>
              </a:rPr>
              <a:t>&lt;</a:t>
            </a:r>
            <a:r>
              <a:rPr lang="en-AU" dirty="0">
                <a:solidFill>
                  <a:srgbClr val="569CD6"/>
                </a:solidFill>
                <a:latin typeface=" Cascadia Mono PL"/>
              </a:rPr>
              <a:t>in</a:t>
            </a:r>
            <a:r>
              <a:rPr lang="en-AU" dirty="0">
                <a:solidFill>
                  <a:srgbClr val="D4D4D4"/>
                </a:solidFill>
                <a:latin typeface=" Cascadia Mono PL"/>
              </a:rPr>
              <a:t> </a:t>
            </a:r>
            <a:r>
              <a:rPr lang="en-AU" dirty="0" err="1">
                <a:solidFill>
                  <a:srgbClr val="4EC9B0"/>
                </a:solidFill>
                <a:latin typeface=" Cascadia Mono PL"/>
              </a:rPr>
              <a:t>TQuery</a:t>
            </a:r>
            <a:r>
              <a:rPr lang="en-AU" dirty="0">
                <a:solidFill>
                  <a:srgbClr val="D4D4D4"/>
                </a:solidFill>
                <a:latin typeface=" Cascadia Mono PL"/>
              </a:rPr>
              <a:t>, </a:t>
            </a:r>
            <a:r>
              <a:rPr lang="en-AU" dirty="0" err="1">
                <a:solidFill>
                  <a:srgbClr val="4EC9B0"/>
                </a:solidFill>
                <a:latin typeface=" Cascadia Mono PL"/>
              </a:rPr>
              <a:t>TResult</a:t>
            </a:r>
            <a:r>
              <a:rPr lang="en-AU" dirty="0">
                <a:solidFill>
                  <a:srgbClr val="D4D4D4"/>
                </a:solidFill>
                <a:latin typeface=" Cascadia Mono PL"/>
              </a:rPr>
              <a:t>&gt; :</a:t>
            </a:r>
          </a:p>
          <a:p>
            <a:r>
              <a:rPr lang="en-AU" dirty="0">
                <a:solidFill>
                  <a:srgbClr val="D4D4D4"/>
                </a:solidFill>
                <a:latin typeface=" Cascadia Mono PL"/>
              </a:rPr>
              <a:t>    </a:t>
            </a:r>
            <a:r>
              <a:rPr lang="en-AU" dirty="0" err="1">
                <a:solidFill>
                  <a:srgbClr val="4EC9B0"/>
                </a:solidFill>
                <a:latin typeface=" Cascadia Mono PL"/>
              </a:rPr>
              <a:t>IRequestHandler</a:t>
            </a:r>
            <a:r>
              <a:rPr lang="en-AU" dirty="0">
                <a:solidFill>
                  <a:srgbClr val="D4D4D4"/>
                </a:solidFill>
                <a:latin typeface=" Cascadia Mono PL"/>
              </a:rPr>
              <a:t>&lt;</a:t>
            </a:r>
            <a:r>
              <a:rPr lang="en-AU" dirty="0" err="1">
                <a:solidFill>
                  <a:srgbClr val="4EC9B0"/>
                </a:solidFill>
                <a:latin typeface=" Cascadia Mono PL"/>
              </a:rPr>
              <a:t>TQuery</a:t>
            </a:r>
            <a:r>
              <a:rPr lang="en-AU" dirty="0">
                <a:solidFill>
                  <a:srgbClr val="D4D4D4"/>
                </a:solidFill>
                <a:latin typeface=" Cascadia Mono PL"/>
              </a:rPr>
              <a:t>, </a:t>
            </a:r>
            <a:r>
              <a:rPr lang="en-AU" dirty="0" err="1">
                <a:solidFill>
                  <a:srgbClr val="4EC9B0"/>
                </a:solidFill>
                <a:latin typeface=" Cascadia Mono PL"/>
              </a:rPr>
              <a:t>TResult</a:t>
            </a:r>
            <a:r>
              <a:rPr lang="en-AU" dirty="0">
                <a:solidFill>
                  <a:srgbClr val="D4D4D4"/>
                </a:solidFill>
                <a:latin typeface=" Cascadia Mono PL"/>
              </a:rPr>
              <a:t>&gt; </a:t>
            </a:r>
            <a:r>
              <a:rPr lang="en-AU" dirty="0">
                <a:solidFill>
                  <a:srgbClr val="569CD6"/>
                </a:solidFill>
                <a:latin typeface=" Cascadia Mono PL"/>
              </a:rPr>
              <a:t>where</a:t>
            </a:r>
            <a:r>
              <a:rPr lang="en-AU" dirty="0">
                <a:solidFill>
                  <a:srgbClr val="D4D4D4"/>
                </a:solidFill>
                <a:latin typeface=" Cascadia Mono PL"/>
              </a:rPr>
              <a:t> </a:t>
            </a:r>
            <a:r>
              <a:rPr lang="en-AU" dirty="0" err="1">
                <a:solidFill>
                  <a:srgbClr val="4EC9B0"/>
                </a:solidFill>
                <a:latin typeface=" Cascadia Mono PL"/>
              </a:rPr>
              <a:t>TQuery</a:t>
            </a:r>
            <a:r>
              <a:rPr lang="en-AU" dirty="0">
                <a:solidFill>
                  <a:srgbClr val="D4D4D4"/>
                </a:solidFill>
                <a:latin typeface=" Cascadia Mono PL"/>
              </a:rPr>
              <a:t> : </a:t>
            </a:r>
            <a:r>
              <a:rPr lang="en-AU" dirty="0" err="1">
                <a:solidFill>
                  <a:srgbClr val="4EC9B0"/>
                </a:solidFill>
                <a:latin typeface=" Cascadia Mono PL"/>
              </a:rPr>
              <a:t>IRequest</a:t>
            </a:r>
            <a:r>
              <a:rPr lang="en-AU" dirty="0">
                <a:solidFill>
                  <a:srgbClr val="D4D4D4"/>
                </a:solidFill>
                <a:latin typeface=" Cascadia Mono PL"/>
              </a:rPr>
              <a:t>&lt;</a:t>
            </a:r>
            <a:r>
              <a:rPr lang="en-AU" dirty="0" err="1">
                <a:solidFill>
                  <a:srgbClr val="4EC9B0"/>
                </a:solidFill>
                <a:latin typeface=" Cascadia Mono PL"/>
              </a:rPr>
              <a:t>TResult</a:t>
            </a:r>
            <a:r>
              <a:rPr lang="en-AU" dirty="0">
                <a:solidFill>
                  <a:srgbClr val="D4D4D4"/>
                </a:solidFill>
                <a:latin typeface=" Cascadia Mono PL"/>
              </a:rPr>
              <a:t>&gt;</a:t>
            </a:r>
          </a:p>
          <a:p>
            <a:r>
              <a:rPr lang="en-AU" dirty="0">
                <a:solidFill>
                  <a:srgbClr val="D4D4D4"/>
                </a:solidFill>
                <a:latin typeface=" Cascadia Mono PL"/>
              </a:rPr>
              <a:t>{ }</a:t>
            </a:r>
          </a:p>
        </p:txBody>
      </p:sp>
      <p:sp>
        <p:nvSpPr>
          <p:cNvPr id="2" name="Title 1">
            <a:extLst>
              <a:ext uri="{FF2B5EF4-FFF2-40B4-BE49-F238E27FC236}">
                <a16:creationId xmlns:a16="http://schemas.microsoft.com/office/drawing/2014/main" id="{3D4ED260-E6E4-4B7B-A4B7-799DA1E5C154}"/>
              </a:ext>
            </a:extLst>
          </p:cNvPr>
          <p:cNvSpPr>
            <a:spLocks noGrp="1"/>
          </p:cNvSpPr>
          <p:nvPr>
            <p:ph type="title"/>
          </p:nvPr>
        </p:nvSpPr>
        <p:spPr/>
        <p:txBody>
          <a:bodyPr/>
          <a:lstStyle/>
          <a:p>
            <a:r>
              <a:rPr lang="en-US" dirty="0" err="1"/>
              <a:t>MediatR</a:t>
            </a:r>
            <a:r>
              <a:rPr lang="en-US" dirty="0"/>
              <a:t> Enhancement</a:t>
            </a:r>
            <a:endParaRPr lang="en-AU" dirty="0"/>
          </a:p>
        </p:txBody>
      </p:sp>
      <p:sp>
        <p:nvSpPr>
          <p:cNvPr id="6" name="Rectangle 5">
            <a:extLst>
              <a:ext uri="{FF2B5EF4-FFF2-40B4-BE49-F238E27FC236}">
                <a16:creationId xmlns:a16="http://schemas.microsoft.com/office/drawing/2014/main" id="{F128817E-EF4A-4AF1-A322-065F9186C964}"/>
              </a:ext>
            </a:extLst>
          </p:cNvPr>
          <p:cNvSpPr/>
          <p:nvPr/>
        </p:nvSpPr>
        <p:spPr>
          <a:xfrm>
            <a:off x="3071664" y="2379377"/>
            <a:ext cx="3024336" cy="324000"/>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 name="Rectangle 6">
            <a:extLst>
              <a:ext uri="{FF2B5EF4-FFF2-40B4-BE49-F238E27FC236}">
                <a16:creationId xmlns:a16="http://schemas.microsoft.com/office/drawing/2014/main" id="{2D49355F-9071-484B-BEC1-9792CC1650B3}"/>
              </a:ext>
            </a:extLst>
          </p:cNvPr>
          <p:cNvSpPr/>
          <p:nvPr/>
        </p:nvSpPr>
        <p:spPr>
          <a:xfrm>
            <a:off x="3093772" y="2921911"/>
            <a:ext cx="5090459" cy="324000"/>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 name="Rectangle 7">
            <a:extLst>
              <a:ext uri="{FF2B5EF4-FFF2-40B4-BE49-F238E27FC236}">
                <a16:creationId xmlns:a16="http://schemas.microsoft.com/office/drawing/2014/main" id="{8474D582-6ECB-4A48-B3F0-D7129D137C4E}"/>
              </a:ext>
            </a:extLst>
          </p:cNvPr>
          <p:cNvSpPr/>
          <p:nvPr/>
        </p:nvSpPr>
        <p:spPr>
          <a:xfrm>
            <a:off x="3103414" y="4293096"/>
            <a:ext cx="5343542" cy="324000"/>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 name="Rectangle 8">
            <a:extLst>
              <a:ext uri="{FF2B5EF4-FFF2-40B4-BE49-F238E27FC236}">
                <a16:creationId xmlns:a16="http://schemas.microsoft.com/office/drawing/2014/main" id="{66487E5D-8BB0-443C-9270-047494753BE1}"/>
              </a:ext>
            </a:extLst>
          </p:cNvPr>
          <p:cNvSpPr/>
          <p:nvPr/>
        </p:nvSpPr>
        <p:spPr>
          <a:xfrm>
            <a:off x="3103414" y="4833192"/>
            <a:ext cx="4551454" cy="324000"/>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Footer Placeholder 3">
            <a:extLst>
              <a:ext uri="{FF2B5EF4-FFF2-40B4-BE49-F238E27FC236}">
                <a16:creationId xmlns:a16="http://schemas.microsoft.com/office/drawing/2014/main" id="{C3ED3C47-2D94-45D2-9B78-ACFC93E689CA}"/>
              </a:ext>
            </a:extLst>
          </p:cNvPr>
          <p:cNvSpPr>
            <a:spLocks noGrp="1"/>
          </p:cNvSpPr>
          <p:nvPr>
            <p:ph type="ftr" sz="quarter" idx="16"/>
          </p:nvPr>
        </p:nvSpPr>
        <p:spPr>
          <a:xfrm>
            <a:off x="752902" y="6356350"/>
            <a:ext cx="10686196" cy="365125"/>
          </a:xfrm>
        </p:spPr>
        <p:txBody>
          <a:bodyPr/>
          <a:lstStyle/>
          <a:p>
            <a:r>
              <a:rPr lang="en-US"/>
              <a:t>Join the Conversation | #NETUG | @William_DotNet | https://azuregems.io</a:t>
            </a:r>
            <a:endParaRPr lang="en-US" dirty="0"/>
          </a:p>
        </p:txBody>
      </p:sp>
    </p:spTree>
    <p:extLst>
      <p:ext uri="{BB962C8B-B14F-4D97-AF65-F5344CB8AC3E}">
        <p14:creationId xmlns:p14="http://schemas.microsoft.com/office/powerpoint/2010/main" val="334820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0" presetClass="exit" presetSubtype="0" fill="hold" grpId="1" nodeType="withEffect">
                                  <p:stCondLst>
                                    <p:cond delay="0"/>
                                  </p:stCondLst>
                                  <p:childTnLst>
                                    <p:animEffect transition="out" filter="fade">
                                      <p:cBhvr>
                                        <p:cTn id="16" dur="500"/>
                                        <p:tgtEl>
                                          <p:spTgt spid="6"/>
                                        </p:tgtEl>
                                      </p:cBhvr>
                                    </p:animEffect>
                                    <p:set>
                                      <p:cBhvr>
                                        <p:cTn id="17" dur="1" fill="hold">
                                          <p:stCondLst>
                                            <p:cond delay="499"/>
                                          </p:stCondLst>
                                        </p:cTn>
                                        <p:tgtEl>
                                          <p:spTgt spid="6"/>
                                        </p:tgtEl>
                                        <p:attrNameLst>
                                          <p:attrName>style.visibility</p:attrName>
                                        </p:attrNameLst>
                                      </p:cBhvr>
                                      <p:to>
                                        <p:strVal val="hidden"/>
                                      </p:to>
                                    </p:set>
                                  </p:childTnLst>
                                </p:cTn>
                              </p:par>
                              <p:par>
                                <p:cTn id="18" presetID="10" presetClass="exit" presetSubtype="0" fill="hold" grpId="1" nodeType="withEffect">
                                  <p:stCondLst>
                                    <p:cond delay="0"/>
                                  </p:stCondLst>
                                  <p:childTnLst>
                                    <p:animEffect transition="out" filter="fade">
                                      <p:cBhvr>
                                        <p:cTn id="19" dur="500"/>
                                        <p:tgtEl>
                                          <p:spTgt spid="7"/>
                                        </p:tgtEl>
                                      </p:cBhvr>
                                    </p:animEffect>
                                    <p:set>
                                      <p:cBhvr>
                                        <p:cTn id="20"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animBg="1"/>
      <p:bldP spid="7" grpId="1" animBg="1"/>
      <p:bldP spid="8" grpId="0" animBg="1"/>
      <p:bldP spid="9" grpId="0" animBg="1"/>
    </p:bld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CA77785-AC2A-4D1A-858B-58B69187DBC1}"/>
              </a:ext>
            </a:extLst>
          </p:cNvPr>
          <p:cNvSpPr>
            <a:spLocks noGrp="1"/>
          </p:cNvSpPr>
          <p:nvPr>
            <p:ph type="title"/>
          </p:nvPr>
        </p:nvSpPr>
        <p:spPr>
          <a:xfrm>
            <a:off x="752902" y="2340845"/>
            <a:ext cx="10686196" cy="2176309"/>
          </a:xfrm>
        </p:spPr>
        <p:txBody>
          <a:bodyPr/>
          <a:lstStyle/>
          <a:p>
            <a:r>
              <a:rPr lang="en-AU" dirty="0"/>
              <a:t>How does Clean Code &amp; SOLID apply</a:t>
            </a:r>
            <a:br>
              <a:rPr lang="en-AU" dirty="0"/>
            </a:br>
            <a:r>
              <a:rPr lang="en-AU" dirty="0"/>
              <a:t>to Serverless applications?</a:t>
            </a:r>
          </a:p>
        </p:txBody>
      </p:sp>
      <p:pic>
        <p:nvPicPr>
          <p:cNvPr id="8" name="Graphic 7" descr="Question mark">
            <a:extLst>
              <a:ext uri="{FF2B5EF4-FFF2-40B4-BE49-F238E27FC236}">
                <a16:creationId xmlns:a16="http://schemas.microsoft.com/office/drawing/2014/main" id="{ADD2A5B3-02D1-4681-B0C9-5642FD8E232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95375" y="2976015"/>
            <a:ext cx="914400" cy="914400"/>
          </a:xfrm>
          <a:prstGeom prst="rect">
            <a:avLst/>
          </a:prstGeom>
        </p:spPr>
      </p:pic>
      <p:pic>
        <p:nvPicPr>
          <p:cNvPr id="12" name="Graphic 11" descr="Confused person">
            <a:extLst>
              <a:ext uri="{FF2B5EF4-FFF2-40B4-BE49-F238E27FC236}">
                <a16:creationId xmlns:a16="http://schemas.microsoft.com/office/drawing/2014/main" id="{322C5C18-E471-464E-AD22-1CBD91BC35A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344472" y="2976015"/>
            <a:ext cx="914400" cy="914400"/>
          </a:xfrm>
          <a:prstGeom prst="rect">
            <a:avLst/>
          </a:prstGeom>
        </p:spPr>
      </p:pic>
    </p:spTree>
    <p:extLst>
      <p:ext uri="{BB962C8B-B14F-4D97-AF65-F5344CB8AC3E}">
        <p14:creationId xmlns:p14="http://schemas.microsoft.com/office/powerpoint/2010/main" val="11068737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a:extLst>
              <a:ext uri="{FF2B5EF4-FFF2-40B4-BE49-F238E27FC236}">
                <a16:creationId xmlns:a16="http://schemas.microsoft.com/office/drawing/2014/main" id="{71C882F2-5168-49A4-BF54-DAE41E0B70C4}"/>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40000" contrast="20000"/>
                    </a14:imgEffect>
                  </a14:imgLayer>
                </a14:imgProps>
              </a:ext>
              <a:ext uri="{28A0092B-C50C-407E-A947-70E740481C1C}">
                <a14:useLocalDpi xmlns:a14="http://schemas.microsoft.com/office/drawing/2010/main" val="0"/>
              </a:ext>
            </a:extLst>
          </a:blip>
          <a:srcRect/>
          <a:stretch/>
        </p:blipFill>
        <p:spPr>
          <a:xfrm flipH="1">
            <a:off x="0" y="35644"/>
            <a:ext cx="12192000" cy="7315200"/>
          </a:xfrm>
          <a:prstGeom prst="rect">
            <a:avLst/>
          </a:prstGeom>
        </p:spPr>
      </p:pic>
      <p:sp>
        <p:nvSpPr>
          <p:cNvPr id="6" name="Subtitle 5"/>
          <p:cNvSpPr>
            <a:spLocks noGrp="1"/>
          </p:cNvSpPr>
          <p:nvPr>
            <p:ph type="subTitle" idx="1"/>
          </p:nvPr>
        </p:nvSpPr>
        <p:spPr>
          <a:xfrm>
            <a:off x="5267882" y="1343025"/>
            <a:ext cx="6923690" cy="703713"/>
          </a:xfrm>
          <a:solidFill>
            <a:schemeClr val="tx1">
              <a:lumMod val="75000"/>
              <a:lumOff val="25000"/>
              <a:alpha val="75000"/>
            </a:schemeClr>
          </a:solidFill>
        </p:spPr>
        <p:txBody>
          <a:bodyPr/>
          <a:lstStyle/>
          <a:p>
            <a:r>
              <a:rPr lang="en-AU" dirty="0"/>
              <a:t>Clean Code &amp; SOLID</a:t>
            </a:r>
            <a:endParaRPr lang="en-US" dirty="0"/>
          </a:p>
        </p:txBody>
      </p:sp>
      <p:sp>
        <p:nvSpPr>
          <p:cNvPr id="13" name="Text Placeholder 12"/>
          <p:cNvSpPr>
            <a:spLocks noGrp="1"/>
          </p:cNvSpPr>
          <p:nvPr>
            <p:ph type="body" sz="quarter" idx="15"/>
          </p:nvPr>
        </p:nvSpPr>
        <p:spPr>
          <a:xfrm>
            <a:off x="5267882" y="3839267"/>
            <a:ext cx="6923689" cy="703713"/>
          </a:xfrm>
          <a:solidFill>
            <a:schemeClr val="tx1">
              <a:lumMod val="75000"/>
              <a:lumOff val="25000"/>
              <a:alpha val="75000"/>
            </a:schemeClr>
          </a:solidFill>
          <a:ln>
            <a:noFill/>
          </a:ln>
        </p:spPr>
        <p:txBody>
          <a:bodyPr>
            <a:normAutofit/>
          </a:bodyPr>
          <a:lstStyle/>
          <a:p>
            <a:r>
              <a:rPr lang="en-AU" dirty="0"/>
              <a:t>Scalability</a:t>
            </a:r>
            <a:endParaRPr lang="en-US" dirty="0"/>
          </a:p>
        </p:txBody>
      </p:sp>
      <p:sp>
        <p:nvSpPr>
          <p:cNvPr id="18" name="Text Placeholder 17"/>
          <p:cNvSpPr>
            <a:spLocks noGrp="1"/>
          </p:cNvSpPr>
          <p:nvPr>
            <p:ph type="body" sz="quarter" idx="17"/>
          </p:nvPr>
        </p:nvSpPr>
        <p:spPr>
          <a:xfrm>
            <a:off x="5267622" y="3007187"/>
            <a:ext cx="6923964" cy="703712"/>
          </a:xfrm>
          <a:solidFill>
            <a:schemeClr val="tx1">
              <a:lumMod val="75000"/>
              <a:lumOff val="25000"/>
              <a:alpha val="75000"/>
            </a:schemeClr>
          </a:solidFill>
        </p:spPr>
        <p:txBody>
          <a:bodyPr/>
          <a:lstStyle/>
          <a:p>
            <a:r>
              <a:rPr lang="en-AU" dirty="0"/>
              <a:t>Resiliency</a:t>
            </a:r>
            <a:endParaRPr lang="en-US" dirty="0"/>
          </a:p>
        </p:txBody>
      </p:sp>
      <p:sp>
        <p:nvSpPr>
          <p:cNvPr id="19" name="Text Placeholder 18"/>
          <p:cNvSpPr>
            <a:spLocks noGrp="1"/>
          </p:cNvSpPr>
          <p:nvPr>
            <p:ph type="body" sz="quarter" idx="18"/>
          </p:nvPr>
        </p:nvSpPr>
        <p:spPr>
          <a:xfrm>
            <a:off x="5267622" y="4671348"/>
            <a:ext cx="6923964" cy="703712"/>
          </a:xfrm>
          <a:solidFill>
            <a:schemeClr val="tx1">
              <a:lumMod val="75000"/>
              <a:lumOff val="25000"/>
              <a:alpha val="75000"/>
            </a:schemeClr>
          </a:solidFill>
        </p:spPr>
        <p:txBody>
          <a:bodyPr/>
          <a:lstStyle/>
          <a:p>
            <a:r>
              <a:rPr lang="en-AU" dirty="0"/>
              <a:t>Wrap Up!</a:t>
            </a:r>
            <a:endParaRPr lang="en-US" dirty="0"/>
          </a:p>
        </p:txBody>
      </p:sp>
      <p:sp>
        <p:nvSpPr>
          <p:cNvPr id="21" name="Text Placeholder 20"/>
          <p:cNvSpPr>
            <a:spLocks noGrp="1"/>
          </p:cNvSpPr>
          <p:nvPr>
            <p:ph type="body" sz="quarter" idx="20"/>
          </p:nvPr>
        </p:nvSpPr>
        <p:spPr>
          <a:xfrm>
            <a:off x="5267621" y="2175106"/>
            <a:ext cx="6923964" cy="703712"/>
          </a:xfrm>
          <a:solidFill>
            <a:srgbClr val="760000">
              <a:alpha val="75000"/>
            </a:srgbClr>
          </a:solidFill>
        </p:spPr>
        <p:txBody>
          <a:bodyPr>
            <a:normAutofit/>
          </a:bodyPr>
          <a:lstStyle/>
          <a:p>
            <a:pPr>
              <a:lnSpc>
                <a:spcPct val="100000"/>
              </a:lnSpc>
            </a:pPr>
            <a:r>
              <a:rPr lang="en-AU" dirty="0"/>
              <a:t>SOLID &amp; Serverless</a:t>
            </a:r>
            <a:endParaRPr lang="en-US" dirty="0"/>
          </a:p>
        </p:txBody>
      </p:sp>
      <p:sp>
        <p:nvSpPr>
          <p:cNvPr id="11" name="Title 3">
            <a:extLst>
              <a:ext uri="{FF2B5EF4-FFF2-40B4-BE49-F238E27FC236}">
                <a16:creationId xmlns:a16="http://schemas.microsoft.com/office/drawing/2014/main" id="{F2242251-31E8-43A3-86A4-04ACC1A4CC4B}"/>
              </a:ext>
            </a:extLst>
          </p:cNvPr>
          <p:cNvSpPr txBox="1">
            <a:spLocks/>
          </p:cNvSpPr>
          <p:nvPr/>
        </p:nvSpPr>
        <p:spPr>
          <a:xfrm>
            <a:off x="695401" y="2775923"/>
            <a:ext cx="2448272" cy="1166239"/>
          </a:xfrm>
          <a:prstGeom prst="rect">
            <a:avLst/>
          </a:prstGeom>
          <a:noFill/>
          <a:effectLst>
            <a:outerShdw blurRad="50800" dist="38100" dir="2700000" algn="tl" rotWithShape="0">
              <a:prstClr val="black">
                <a:alpha val="40000"/>
              </a:prstClr>
            </a:outerShdw>
          </a:effectLst>
        </p:spPr>
        <p:txBody>
          <a:bodyPr vert="horz" lIns="180000" tIns="46800" rIns="180000" bIns="46800" rtlCol="0" anchor="ctr">
            <a:normAutofit/>
          </a:bodyPr>
          <a:lstStyle>
            <a:lvl1pPr algn="l" defTabSz="914400" rtl="0" eaLnBrk="1" latinLnBrk="0" hangingPunct="1">
              <a:lnSpc>
                <a:spcPct val="100000"/>
              </a:lnSpc>
              <a:spcBef>
                <a:spcPct val="0"/>
              </a:spcBef>
              <a:buNone/>
              <a:defRPr sz="4800" kern="12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algn="ctr"/>
            <a:r>
              <a:rPr lang="en-AU">
                <a:solidFill>
                  <a:schemeClr val="bg1"/>
                </a:solidFill>
              </a:rPr>
              <a:t>Agenda</a:t>
            </a:r>
            <a:endParaRPr lang="en-US" dirty="0">
              <a:solidFill>
                <a:schemeClr val="bg1"/>
              </a:solidFill>
            </a:endParaRPr>
          </a:p>
        </p:txBody>
      </p:sp>
    </p:spTree>
    <p:extLst>
      <p:ext uri="{BB962C8B-B14F-4D97-AF65-F5344CB8AC3E}">
        <p14:creationId xmlns:p14="http://schemas.microsoft.com/office/powerpoint/2010/main" val="40817762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730B61B-49D2-4D59-AC00-24A3B83F0FBC}"/>
              </a:ext>
            </a:extLst>
          </p:cNvPr>
          <p:cNvSpPr>
            <a:spLocks noGrp="1"/>
          </p:cNvSpPr>
          <p:nvPr>
            <p:ph type="ftr" sz="quarter" idx="10"/>
          </p:nvPr>
        </p:nvSpPr>
        <p:spPr/>
        <p:txBody>
          <a:bodyPr/>
          <a:lstStyle/>
          <a:p>
            <a:r>
              <a:rPr lang="en-US"/>
              <a:t>Join the Conversation | #NETUG | @William_DotNet | https://azuregems.io</a:t>
            </a:r>
            <a:endParaRPr lang="en-US" dirty="0"/>
          </a:p>
        </p:txBody>
      </p:sp>
      <p:pic>
        <p:nvPicPr>
          <p:cNvPr id="4" name="Picture 3">
            <a:extLst>
              <a:ext uri="{FF2B5EF4-FFF2-40B4-BE49-F238E27FC236}">
                <a16:creationId xmlns:a16="http://schemas.microsoft.com/office/drawing/2014/main" id="{EC26ED16-52AB-4252-B79B-E6044E73B720}"/>
              </a:ext>
            </a:extLst>
          </p:cNvPr>
          <p:cNvPicPr>
            <a:picLocks noChangeAspect="1"/>
          </p:cNvPicPr>
          <p:nvPr/>
        </p:nvPicPr>
        <p:blipFill>
          <a:blip r:embed="rId3">
            <a:extLst>
              <a:ext uri="{28A0092B-C50C-407E-A947-70E740481C1C}">
                <a14:useLocalDpi xmlns:a14="http://schemas.microsoft.com/office/drawing/2010/main" val="0"/>
              </a:ext>
            </a:extLst>
          </a:blip>
          <a:srcRect l="1140" r="1140"/>
          <a:stretch/>
        </p:blipFill>
        <p:spPr>
          <a:xfrm>
            <a:off x="1918964" y="1738959"/>
            <a:ext cx="8354071" cy="4576578"/>
          </a:xfrm>
          <a:prstGeom prst="rect">
            <a:avLst/>
          </a:prstGeom>
        </p:spPr>
      </p:pic>
      <p:sp>
        <p:nvSpPr>
          <p:cNvPr id="6" name="Title 1">
            <a:extLst>
              <a:ext uri="{FF2B5EF4-FFF2-40B4-BE49-F238E27FC236}">
                <a16:creationId xmlns:a16="http://schemas.microsoft.com/office/drawing/2014/main" id="{8E3FA000-19A9-4FAF-A05D-AB266E7099F6}"/>
              </a:ext>
            </a:extLst>
          </p:cNvPr>
          <p:cNvSpPr txBox="1">
            <a:spLocks/>
          </p:cNvSpPr>
          <p:nvPr/>
        </p:nvSpPr>
        <p:spPr>
          <a:xfrm>
            <a:off x="752903" y="367380"/>
            <a:ext cx="10686196" cy="1321720"/>
          </a:xfrm>
          <a:prstGeom prst="rect">
            <a:avLst/>
          </a:prstGeom>
        </p:spPr>
        <p:txBody>
          <a:bodyPr anchor="b"/>
          <a:lstStyle>
            <a:lvl1pPr algn="l" defTabSz="914400" rtl="0" eaLnBrk="1" latinLnBrk="0" hangingPunct="1">
              <a:lnSpc>
                <a:spcPct val="100000"/>
              </a:lnSpc>
              <a:spcBef>
                <a:spcPct val="0"/>
              </a:spcBef>
              <a:buNone/>
              <a:defRPr sz="4800" kern="12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AU" dirty="0"/>
              <a:t>A simple app - Classic</a:t>
            </a:r>
          </a:p>
        </p:txBody>
      </p:sp>
    </p:spTree>
    <p:extLst>
      <p:ext uri="{BB962C8B-B14F-4D97-AF65-F5344CB8AC3E}">
        <p14:creationId xmlns:p14="http://schemas.microsoft.com/office/powerpoint/2010/main" val="215700651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21A02D-C381-4B2E-B851-F90EB9F807EA}"/>
              </a:ext>
            </a:extLst>
          </p:cNvPr>
          <p:cNvSpPr>
            <a:spLocks noGrp="1"/>
          </p:cNvSpPr>
          <p:nvPr>
            <p:ph type="title"/>
          </p:nvPr>
        </p:nvSpPr>
        <p:spPr/>
        <p:txBody>
          <a:bodyPr/>
          <a:lstStyle/>
          <a:p>
            <a:r>
              <a:rPr lang="en-AU" dirty="0"/>
              <a:t>Why Serverless?</a:t>
            </a:r>
          </a:p>
        </p:txBody>
      </p:sp>
      <p:sp>
        <p:nvSpPr>
          <p:cNvPr id="3" name="Text Placeholder 2">
            <a:extLst>
              <a:ext uri="{FF2B5EF4-FFF2-40B4-BE49-F238E27FC236}">
                <a16:creationId xmlns:a16="http://schemas.microsoft.com/office/drawing/2014/main" id="{AC27BE64-AE0B-40A4-B8A2-8BF6CECD45BC}"/>
              </a:ext>
            </a:extLst>
          </p:cNvPr>
          <p:cNvSpPr>
            <a:spLocks noGrp="1"/>
          </p:cNvSpPr>
          <p:nvPr>
            <p:ph type="body" sz="quarter" idx="15"/>
          </p:nvPr>
        </p:nvSpPr>
        <p:spPr/>
        <p:txBody>
          <a:bodyPr>
            <a:normAutofit/>
          </a:bodyPr>
          <a:lstStyle/>
          <a:p>
            <a:r>
              <a:rPr lang="en-AU" dirty="0"/>
              <a:t>Server goes down – you won’t notice it</a:t>
            </a:r>
          </a:p>
          <a:p>
            <a:r>
              <a:rPr lang="en-AU" dirty="0"/>
              <a:t>Spend Less $$</a:t>
            </a:r>
            <a:r>
              <a:rPr lang="en-US" dirty="0"/>
              <a:t> </a:t>
            </a:r>
            <a:endParaRPr lang="en-AU" dirty="0"/>
          </a:p>
        </p:txBody>
      </p:sp>
      <p:sp>
        <p:nvSpPr>
          <p:cNvPr id="4" name="Footer Placeholder 3">
            <a:extLst>
              <a:ext uri="{FF2B5EF4-FFF2-40B4-BE49-F238E27FC236}">
                <a16:creationId xmlns:a16="http://schemas.microsoft.com/office/drawing/2014/main" id="{E9D5B034-3370-475B-9BF5-54A542A668D5}"/>
              </a:ext>
            </a:extLst>
          </p:cNvPr>
          <p:cNvSpPr>
            <a:spLocks noGrp="1"/>
          </p:cNvSpPr>
          <p:nvPr>
            <p:ph type="ftr" sz="quarter" idx="16"/>
          </p:nvPr>
        </p:nvSpPr>
        <p:spPr/>
        <p:txBody>
          <a:bodyPr/>
          <a:lstStyle/>
          <a:p>
            <a:r>
              <a:rPr lang="en-US"/>
              <a:t>Join the Conversation | #NETUG | @William_DotNet | https://azuregems.io</a:t>
            </a:r>
            <a:endParaRPr lang="en-US" dirty="0"/>
          </a:p>
        </p:txBody>
      </p:sp>
      <p:pic>
        <p:nvPicPr>
          <p:cNvPr id="14338" name="Picture 2">
            <a:extLst>
              <a:ext uri="{FF2B5EF4-FFF2-40B4-BE49-F238E27FC236}">
                <a16:creationId xmlns:a16="http://schemas.microsoft.com/office/drawing/2014/main" id="{A76CB1CF-B1BE-4D98-B146-ED0712DB8BF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p:blipFill>
        <p:spPr bwMode="auto">
          <a:xfrm>
            <a:off x="9912424" y="367380"/>
            <a:ext cx="1664657" cy="16646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58583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21A02D-C381-4B2E-B851-F90EB9F807EA}"/>
              </a:ext>
            </a:extLst>
          </p:cNvPr>
          <p:cNvSpPr>
            <a:spLocks noGrp="1"/>
          </p:cNvSpPr>
          <p:nvPr>
            <p:ph type="title"/>
          </p:nvPr>
        </p:nvSpPr>
        <p:spPr/>
        <p:txBody>
          <a:bodyPr/>
          <a:lstStyle/>
          <a:p>
            <a:r>
              <a:rPr lang="en-AU" dirty="0"/>
              <a:t>Why Serverless?</a:t>
            </a:r>
          </a:p>
        </p:txBody>
      </p:sp>
      <p:sp>
        <p:nvSpPr>
          <p:cNvPr id="3" name="Text Placeholder 2">
            <a:extLst>
              <a:ext uri="{FF2B5EF4-FFF2-40B4-BE49-F238E27FC236}">
                <a16:creationId xmlns:a16="http://schemas.microsoft.com/office/drawing/2014/main" id="{AC27BE64-AE0B-40A4-B8A2-8BF6CECD45BC}"/>
              </a:ext>
            </a:extLst>
          </p:cNvPr>
          <p:cNvSpPr>
            <a:spLocks noGrp="1"/>
          </p:cNvSpPr>
          <p:nvPr>
            <p:ph type="body" sz="quarter" idx="15"/>
          </p:nvPr>
        </p:nvSpPr>
        <p:spPr/>
        <p:txBody>
          <a:bodyPr>
            <a:normAutofit fontScale="92500"/>
          </a:bodyPr>
          <a:lstStyle/>
          <a:p>
            <a:r>
              <a:rPr lang="en-AU" dirty="0"/>
              <a:t>Simplified programming model - just your code</a:t>
            </a:r>
          </a:p>
          <a:p>
            <a:r>
              <a:rPr lang="en-AU" dirty="0"/>
              <a:t>Simplified DevOps </a:t>
            </a:r>
          </a:p>
          <a:p>
            <a:r>
              <a:rPr lang="en-AU" dirty="0"/>
              <a:t>Consumption billing - Eliminate Over/Under provisioning</a:t>
            </a:r>
          </a:p>
          <a:p>
            <a:r>
              <a:rPr lang="en-AU" dirty="0"/>
              <a:t>Event driven scaling</a:t>
            </a:r>
          </a:p>
          <a:p>
            <a:r>
              <a:rPr lang="en-AU" dirty="0"/>
              <a:t>Low-coupling allows for better testing</a:t>
            </a:r>
          </a:p>
        </p:txBody>
      </p:sp>
      <p:sp>
        <p:nvSpPr>
          <p:cNvPr id="4" name="Footer Placeholder 3">
            <a:extLst>
              <a:ext uri="{FF2B5EF4-FFF2-40B4-BE49-F238E27FC236}">
                <a16:creationId xmlns:a16="http://schemas.microsoft.com/office/drawing/2014/main" id="{E9D5B034-3370-475B-9BF5-54A542A668D5}"/>
              </a:ext>
            </a:extLst>
          </p:cNvPr>
          <p:cNvSpPr>
            <a:spLocks noGrp="1"/>
          </p:cNvSpPr>
          <p:nvPr>
            <p:ph type="ftr" sz="quarter" idx="16"/>
          </p:nvPr>
        </p:nvSpPr>
        <p:spPr/>
        <p:txBody>
          <a:bodyPr/>
          <a:lstStyle/>
          <a:p>
            <a:r>
              <a:rPr lang="en-US"/>
              <a:t>Join the Conversation | #NETUG | @William_DotNet | https://azuregems.io</a:t>
            </a:r>
            <a:endParaRPr lang="en-US" dirty="0"/>
          </a:p>
        </p:txBody>
      </p:sp>
      <p:pic>
        <p:nvPicPr>
          <p:cNvPr id="14338" name="Picture 2">
            <a:extLst>
              <a:ext uri="{FF2B5EF4-FFF2-40B4-BE49-F238E27FC236}">
                <a16:creationId xmlns:a16="http://schemas.microsoft.com/office/drawing/2014/main" id="{A76CB1CF-B1BE-4D98-B146-ED0712DB8BF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p:blipFill>
        <p:spPr bwMode="auto">
          <a:xfrm>
            <a:off x="9912424" y="367380"/>
            <a:ext cx="1664657" cy="16646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84833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21A02D-C381-4B2E-B851-F90EB9F807EA}"/>
              </a:ext>
            </a:extLst>
          </p:cNvPr>
          <p:cNvSpPr>
            <a:spLocks noGrp="1"/>
          </p:cNvSpPr>
          <p:nvPr>
            <p:ph type="title"/>
          </p:nvPr>
        </p:nvSpPr>
        <p:spPr/>
        <p:txBody>
          <a:bodyPr/>
          <a:lstStyle/>
          <a:p>
            <a:r>
              <a:rPr lang="en-AU" dirty="0"/>
              <a:t>Serverless Architecture</a:t>
            </a:r>
          </a:p>
        </p:txBody>
      </p:sp>
      <p:sp>
        <p:nvSpPr>
          <p:cNvPr id="3" name="Text Placeholder 2">
            <a:extLst>
              <a:ext uri="{FF2B5EF4-FFF2-40B4-BE49-F238E27FC236}">
                <a16:creationId xmlns:a16="http://schemas.microsoft.com/office/drawing/2014/main" id="{AC27BE64-AE0B-40A4-B8A2-8BF6CECD45BC}"/>
              </a:ext>
            </a:extLst>
          </p:cNvPr>
          <p:cNvSpPr>
            <a:spLocks noGrp="1"/>
          </p:cNvSpPr>
          <p:nvPr>
            <p:ph type="body" sz="quarter" idx="15"/>
          </p:nvPr>
        </p:nvSpPr>
        <p:spPr/>
        <p:txBody>
          <a:bodyPr>
            <a:normAutofit fontScale="62500" lnSpcReduction="20000"/>
          </a:bodyPr>
          <a:lstStyle/>
          <a:p>
            <a:r>
              <a:rPr lang="en-AU" dirty="0"/>
              <a:t>SRP – Single Responsibility Principle:</a:t>
            </a:r>
          </a:p>
          <a:p>
            <a:r>
              <a:rPr lang="en-AU" dirty="0"/>
              <a:t>	Group a set of functions related to one concern	</a:t>
            </a:r>
          </a:p>
          <a:p>
            <a:r>
              <a:rPr lang="en-AU" dirty="0"/>
              <a:t>Resiliency:</a:t>
            </a:r>
          </a:p>
          <a:p>
            <a:r>
              <a:rPr lang="en-AU" dirty="0"/>
              <a:t>	Decouple functions using Queue or Service Bus messages</a:t>
            </a:r>
          </a:p>
          <a:p>
            <a:r>
              <a:rPr lang="en-AU" dirty="0"/>
              <a:t>Distributed workload:</a:t>
            </a:r>
          </a:p>
          <a:p>
            <a:r>
              <a:rPr lang="en-AU" dirty="0"/>
              <a:t>	Functions apps can scale independently</a:t>
            </a:r>
          </a:p>
          <a:p>
            <a:r>
              <a:rPr lang="en-AU" dirty="0"/>
              <a:t>DevOps:</a:t>
            </a:r>
          </a:p>
          <a:p>
            <a:r>
              <a:rPr lang="en-AU" dirty="0"/>
              <a:t>	 Deploy function apps separately + low coupling allows better testing</a:t>
            </a:r>
          </a:p>
        </p:txBody>
      </p:sp>
      <p:sp>
        <p:nvSpPr>
          <p:cNvPr id="4" name="Footer Placeholder 3">
            <a:extLst>
              <a:ext uri="{FF2B5EF4-FFF2-40B4-BE49-F238E27FC236}">
                <a16:creationId xmlns:a16="http://schemas.microsoft.com/office/drawing/2014/main" id="{E9D5B034-3370-475B-9BF5-54A542A668D5}"/>
              </a:ext>
            </a:extLst>
          </p:cNvPr>
          <p:cNvSpPr>
            <a:spLocks noGrp="1"/>
          </p:cNvSpPr>
          <p:nvPr>
            <p:ph type="ftr" sz="quarter" idx="16"/>
          </p:nvPr>
        </p:nvSpPr>
        <p:spPr/>
        <p:txBody>
          <a:bodyPr/>
          <a:lstStyle/>
          <a:p>
            <a:r>
              <a:rPr lang="en-US"/>
              <a:t>Join the Conversation | #NETUG | @William_DotNet | https://azuregems.io</a:t>
            </a:r>
            <a:endParaRPr lang="en-US" dirty="0"/>
          </a:p>
        </p:txBody>
      </p:sp>
      <p:pic>
        <p:nvPicPr>
          <p:cNvPr id="5" name="Graphic 4">
            <a:extLst>
              <a:ext uri="{FF2B5EF4-FFF2-40B4-BE49-F238E27FC236}">
                <a16:creationId xmlns:a16="http://schemas.microsoft.com/office/drawing/2014/main" id="{912D8AA7-435A-4889-9BB8-92774C324DE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032081" y="503906"/>
            <a:ext cx="1321719" cy="1321719"/>
          </a:xfrm>
          <a:prstGeom prst="rect">
            <a:avLst/>
          </a:prstGeom>
          <a:effectLst>
            <a:outerShdw blurRad="127000" sx="105000" sy="105000" algn="ctr" rotWithShape="0">
              <a:prstClr val="black">
                <a:alpha val="50000"/>
              </a:prstClr>
            </a:outerShdw>
          </a:effectLst>
        </p:spPr>
      </p:pic>
    </p:spTree>
    <p:extLst>
      <p:ext uri="{BB962C8B-B14F-4D97-AF65-F5344CB8AC3E}">
        <p14:creationId xmlns:p14="http://schemas.microsoft.com/office/powerpoint/2010/main" val="479758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C1F62-1B43-469E-ACCC-8AA925F0DBD2}"/>
              </a:ext>
            </a:extLst>
          </p:cNvPr>
          <p:cNvSpPr>
            <a:spLocks noGrp="1"/>
          </p:cNvSpPr>
          <p:nvPr>
            <p:ph type="title"/>
          </p:nvPr>
        </p:nvSpPr>
        <p:spPr/>
        <p:txBody>
          <a:bodyPr/>
          <a:lstStyle/>
          <a:p>
            <a:r>
              <a:rPr lang="en-AU" dirty="0"/>
              <a:t>Azure - Serverless Services</a:t>
            </a:r>
          </a:p>
        </p:txBody>
      </p:sp>
      <p:sp>
        <p:nvSpPr>
          <p:cNvPr id="3" name="Text Placeholder 2">
            <a:extLst>
              <a:ext uri="{FF2B5EF4-FFF2-40B4-BE49-F238E27FC236}">
                <a16:creationId xmlns:a16="http://schemas.microsoft.com/office/drawing/2014/main" id="{2870D0FE-CB92-4341-A1D2-69BE3B5AA1F7}"/>
              </a:ext>
            </a:extLst>
          </p:cNvPr>
          <p:cNvSpPr>
            <a:spLocks noGrp="1"/>
          </p:cNvSpPr>
          <p:nvPr>
            <p:ph type="body" sz="quarter" idx="15"/>
          </p:nvPr>
        </p:nvSpPr>
        <p:spPr>
          <a:xfrm>
            <a:off x="736517" y="2018316"/>
            <a:ext cx="2304256" cy="4158977"/>
          </a:xfrm>
        </p:spPr>
        <p:txBody>
          <a:bodyPr>
            <a:normAutofit lnSpcReduction="10000"/>
          </a:bodyPr>
          <a:lstStyle/>
          <a:p>
            <a:pPr algn="r"/>
            <a:r>
              <a:rPr lang="en-AU" dirty="0"/>
              <a:t>Compute</a:t>
            </a:r>
          </a:p>
          <a:p>
            <a:pPr algn="r"/>
            <a:endParaRPr lang="en-AU" dirty="0"/>
          </a:p>
          <a:p>
            <a:pPr algn="r"/>
            <a:r>
              <a:rPr lang="en-AU" dirty="0"/>
              <a:t>Data</a:t>
            </a:r>
          </a:p>
          <a:p>
            <a:pPr algn="r"/>
            <a:endParaRPr lang="en-AU" dirty="0"/>
          </a:p>
          <a:p>
            <a:pPr algn="r"/>
            <a:r>
              <a:rPr lang="en-AU" dirty="0"/>
              <a:t>Messaging</a:t>
            </a:r>
          </a:p>
        </p:txBody>
      </p:sp>
      <p:sp>
        <p:nvSpPr>
          <p:cNvPr id="4" name="Footer Placeholder 3">
            <a:extLst>
              <a:ext uri="{FF2B5EF4-FFF2-40B4-BE49-F238E27FC236}">
                <a16:creationId xmlns:a16="http://schemas.microsoft.com/office/drawing/2014/main" id="{AFFC38C9-C33E-45E7-8974-C1A780AAF9D6}"/>
              </a:ext>
            </a:extLst>
          </p:cNvPr>
          <p:cNvSpPr>
            <a:spLocks noGrp="1"/>
          </p:cNvSpPr>
          <p:nvPr>
            <p:ph type="ftr" sz="quarter" idx="16"/>
          </p:nvPr>
        </p:nvSpPr>
        <p:spPr/>
        <p:txBody>
          <a:bodyPr/>
          <a:lstStyle/>
          <a:p>
            <a:r>
              <a:rPr lang="en-US"/>
              <a:t>Join the Conversation | #NETUG | @William_DotNet | https://azuregems.io</a:t>
            </a:r>
            <a:endParaRPr lang="en-US" dirty="0"/>
          </a:p>
        </p:txBody>
      </p:sp>
      <p:pic>
        <p:nvPicPr>
          <p:cNvPr id="5" name="Graphic 4">
            <a:extLst>
              <a:ext uri="{FF2B5EF4-FFF2-40B4-BE49-F238E27FC236}">
                <a16:creationId xmlns:a16="http://schemas.microsoft.com/office/drawing/2014/main" id="{47FB0146-F854-499D-91EA-49443B234EF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224317" y="1916832"/>
            <a:ext cx="1321719" cy="1321719"/>
          </a:xfrm>
          <a:prstGeom prst="rect">
            <a:avLst/>
          </a:prstGeom>
          <a:effectLst>
            <a:outerShdw blurRad="50800" dist="38100" dir="2700000" algn="tl" rotWithShape="0">
              <a:prstClr val="black">
                <a:alpha val="40000"/>
              </a:prstClr>
            </a:outerShdw>
          </a:effectLst>
        </p:spPr>
      </p:pic>
      <p:pic>
        <p:nvPicPr>
          <p:cNvPr id="6" name="Graphic 5">
            <a:extLst>
              <a:ext uri="{FF2B5EF4-FFF2-40B4-BE49-F238E27FC236}">
                <a16:creationId xmlns:a16="http://schemas.microsoft.com/office/drawing/2014/main" id="{C99AD789-3E8E-4FE1-8EAB-EDD6A849279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3245411" y="4898106"/>
            <a:ext cx="1321719" cy="1321719"/>
          </a:xfrm>
          <a:prstGeom prst="rect">
            <a:avLst/>
          </a:prstGeom>
          <a:effectLst>
            <a:outerShdw blurRad="50800" dist="38100" dir="2700000" algn="tl" rotWithShape="0">
              <a:prstClr val="black">
                <a:alpha val="40000"/>
              </a:prstClr>
            </a:outerShdw>
          </a:effectLst>
        </p:spPr>
      </p:pic>
      <p:pic>
        <p:nvPicPr>
          <p:cNvPr id="8" name="Graphic 7">
            <a:extLst>
              <a:ext uri="{FF2B5EF4-FFF2-40B4-BE49-F238E27FC236}">
                <a16:creationId xmlns:a16="http://schemas.microsoft.com/office/drawing/2014/main" id="{6896990F-10CC-4C36-B215-BB4D68747EB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257688" y="3428936"/>
            <a:ext cx="1321200" cy="1321200"/>
          </a:xfrm>
          <a:prstGeom prst="rect">
            <a:avLst/>
          </a:prstGeom>
          <a:effectLst>
            <a:outerShdw blurRad="50800" dist="38100" dir="2700000" algn="tl" rotWithShape="0">
              <a:prstClr val="black">
                <a:alpha val="40000"/>
              </a:prstClr>
            </a:outerShdw>
          </a:effectLst>
        </p:spPr>
      </p:pic>
      <p:pic>
        <p:nvPicPr>
          <p:cNvPr id="12" name="Graphic 11">
            <a:extLst>
              <a:ext uri="{FF2B5EF4-FFF2-40B4-BE49-F238E27FC236}">
                <a16:creationId xmlns:a16="http://schemas.microsoft.com/office/drawing/2014/main" id="{64EDB63D-1B28-47DD-BFE4-B02A4751FF26}"/>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159896" y="4882219"/>
            <a:ext cx="1321200" cy="1321200"/>
          </a:xfrm>
          <a:prstGeom prst="rect">
            <a:avLst/>
          </a:prstGeom>
          <a:effectLst>
            <a:outerShdw blurRad="50800" dist="38100" dir="2700000" algn="tl" rotWithShape="0">
              <a:prstClr val="black">
                <a:alpha val="40000"/>
              </a:prstClr>
            </a:outerShdw>
          </a:effectLst>
        </p:spPr>
      </p:pic>
      <p:pic>
        <p:nvPicPr>
          <p:cNvPr id="14" name="Graphic 13">
            <a:extLst>
              <a:ext uri="{FF2B5EF4-FFF2-40B4-BE49-F238E27FC236}">
                <a16:creationId xmlns:a16="http://schemas.microsoft.com/office/drawing/2014/main" id="{33B490E0-D0F5-4B0C-9A9B-D93831C97EF5}"/>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159896" y="3421254"/>
            <a:ext cx="1321200" cy="1321200"/>
          </a:xfrm>
          <a:prstGeom prst="rect">
            <a:avLst/>
          </a:prstGeom>
          <a:effectLst>
            <a:outerShdw blurRad="50800" dist="38100" dir="2700000" algn="tl" rotWithShape="0">
              <a:prstClr val="black">
                <a:alpha val="40000"/>
              </a:prstClr>
            </a:outerShdw>
          </a:effectLst>
        </p:spPr>
      </p:pic>
      <p:pic>
        <p:nvPicPr>
          <p:cNvPr id="16" name="Graphic 15">
            <a:extLst>
              <a:ext uri="{FF2B5EF4-FFF2-40B4-BE49-F238E27FC236}">
                <a16:creationId xmlns:a16="http://schemas.microsoft.com/office/drawing/2014/main" id="{4F782C95-B3BB-4437-9BBB-49822C691067}"/>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7094956" y="3437205"/>
            <a:ext cx="1321200" cy="1321200"/>
          </a:xfrm>
          <a:prstGeom prst="rect">
            <a:avLst/>
          </a:prstGeom>
          <a:effectLst>
            <a:outerShdw blurRad="50800" dist="38100" dir="2700000" algn="tl" rotWithShape="0">
              <a:prstClr val="black">
                <a:alpha val="40000"/>
              </a:prstClr>
            </a:outerShdw>
          </a:effectLst>
        </p:spPr>
      </p:pic>
      <p:pic>
        <p:nvPicPr>
          <p:cNvPr id="18" name="Graphic 17">
            <a:extLst>
              <a:ext uri="{FF2B5EF4-FFF2-40B4-BE49-F238E27FC236}">
                <a16:creationId xmlns:a16="http://schemas.microsoft.com/office/drawing/2014/main" id="{2F1C84B4-D215-4446-B366-0AF3A90F3560}"/>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5159896" y="1902552"/>
            <a:ext cx="1321200" cy="1321200"/>
          </a:xfrm>
          <a:prstGeom prst="rect">
            <a:avLst/>
          </a:prstGeom>
          <a:effectLst>
            <a:outerShdw blurRad="50800" dist="38100" dir="2700000" algn="tl" rotWithShape="0">
              <a:prstClr val="black">
                <a:alpha val="40000"/>
              </a:prstClr>
            </a:outerShdw>
          </a:effectLst>
        </p:spPr>
      </p:pic>
      <p:pic>
        <p:nvPicPr>
          <p:cNvPr id="20" name="Graphic 19">
            <a:extLst>
              <a:ext uri="{FF2B5EF4-FFF2-40B4-BE49-F238E27FC236}">
                <a16:creationId xmlns:a16="http://schemas.microsoft.com/office/drawing/2014/main" id="{1CF079E3-12F5-44AF-A6C3-BB39ECF2CE75}"/>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7094956" y="4898625"/>
            <a:ext cx="1321200" cy="1321200"/>
          </a:xfrm>
          <a:prstGeom prst="rect">
            <a:avLst/>
          </a:prstGeom>
          <a:effectLst>
            <a:outerShdw blurRad="50800" dist="38100" dir="2700000" algn="tl" rotWithShape="0">
              <a:prstClr val="black">
                <a:alpha val="40000"/>
              </a:prstClr>
            </a:outerShdw>
          </a:effectLst>
        </p:spPr>
      </p:pic>
      <p:pic>
        <p:nvPicPr>
          <p:cNvPr id="25" name="Graphic 24">
            <a:extLst>
              <a:ext uri="{FF2B5EF4-FFF2-40B4-BE49-F238E27FC236}">
                <a16:creationId xmlns:a16="http://schemas.microsoft.com/office/drawing/2014/main" id="{C6D866B6-851D-4358-A135-9750305F120D}"/>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7094956" y="1975683"/>
            <a:ext cx="1321200" cy="1321200"/>
          </a:xfrm>
          <a:prstGeom prst="rect">
            <a:avLst/>
          </a:prstGeom>
          <a:effectLst>
            <a:outerShdw blurRad="50800" dist="38100" dir="2700000" algn="tl" rotWithShape="0">
              <a:prstClr val="black">
                <a:alpha val="40000"/>
              </a:prstClr>
            </a:outerShdw>
          </a:effectLst>
        </p:spPr>
      </p:pic>
      <p:sp>
        <p:nvSpPr>
          <p:cNvPr id="26" name="Rectangle 25">
            <a:extLst>
              <a:ext uri="{FF2B5EF4-FFF2-40B4-BE49-F238E27FC236}">
                <a16:creationId xmlns:a16="http://schemas.microsoft.com/office/drawing/2014/main" id="{FB2D067E-007C-41E1-A3F9-06A5AB4AD867}"/>
              </a:ext>
            </a:extLst>
          </p:cNvPr>
          <p:cNvSpPr/>
          <p:nvPr/>
        </p:nvSpPr>
        <p:spPr>
          <a:xfrm>
            <a:off x="2999656" y="1689100"/>
            <a:ext cx="1800200" cy="466725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27" name="Picture 26">
            <a:extLst>
              <a:ext uri="{FF2B5EF4-FFF2-40B4-BE49-F238E27FC236}">
                <a16:creationId xmlns:a16="http://schemas.microsoft.com/office/drawing/2014/main" id="{DF0AFE42-3C5A-45E3-8D78-268B9A6BFE73}"/>
              </a:ext>
            </a:extLst>
          </p:cNvPr>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9552384" y="582555"/>
            <a:ext cx="2237730" cy="1174808"/>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773591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500"/>
                                        <p:tgtEl>
                                          <p:spTgt spid="18"/>
                                        </p:tgtEl>
                                      </p:cBhvr>
                                    </p:animEffect>
                                  </p:childTnLst>
                                </p:cTn>
                              </p:par>
                              <p:par>
                                <p:cTn id="14" presetID="10" presetClass="entr" presetSubtype="0" fill="hold" nodeType="with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fade">
                                      <p:cBhvr>
                                        <p:cTn id="16" dur="500"/>
                                        <p:tgtEl>
                                          <p:spTgt spid="2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500"/>
                                        <p:tgtEl>
                                          <p:spTgt spid="3">
                                            <p:txEl>
                                              <p:pRg st="2" end="2"/>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par>
                                <p:cTn id="25" presetID="10" presetClass="entr" presetSubtype="0"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par>
                                <p:cTn id="28" presetID="10" presetClass="entr" presetSubtype="0" fill="hold" nodeType="with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fade">
                                      <p:cBhvr>
                                        <p:cTn id="30" dur="500"/>
                                        <p:tgtEl>
                                          <p:spTgt spid="16"/>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500"/>
                                        <p:tgtEl>
                                          <p:spTgt spid="3">
                                            <p:txEl>
                                              <p:pRg st="4" end="4"/>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6"/>
                                        </p:tgtEl>
                                        <p:attrNameLst>
                                          <p:attrName>style.visibility</p:attrName>
                                        </p:attrNameLst>
                                      </p:cBhvr>
                                      <p:to>
                                        <p:strVal val="visible"/>
                                      </p:to>
                                    </p:set>
                                    <p:animEffect transition="in" filter="fade">
                                      <p:cBhvr>
                                        <p:cTn id="38" dur="500"/>
                                        <p:tgtEl>
                                          <p:spTgt spid="6"/>
                                        </p:tgtEl>
                                      </p:cBhvr>
                                    </p:animEffect>
                                  </p:childTnLst>
                                </p:cTn>
                              </p:par>
                              <p:par>
                                <p:cTn id="39" presetID="10" presetClass="entr" presetSubtype="0" fill="hold" nodeType="withEffect">
                                  <p:stCondLst>
                                    <p:cond delay="0"/>
                                  </p:stCondLst>
                                  <p:childTnLst>
                                    <p:set>
                                      <p:cBhvr>
                                        <p:cTn id="40" dur="1" fill="hold">
                                          <p:stCondLst>
                                            <p:cond delay="0"/>
                                          </p:stCondLst>
                                        </p:cTn>
                                        <p:tgtEl>
                                          <p:spTgt spid="12"/>
                                        </p:tgtEl>
                                        <p:attrNameLst>
                                          <p:attrName>style.visibility</p:attrName>
                                        </p:attrNameLst>
                                      </p:cBhvr>
                                      <p:to>
                                        <p:strVal val="visible"/>
                                      </p:to>
                                    </p:set>
                                    <p:animEffect transition="in" filter="fade">
                                      <p:cBhvr>
                                        <p:cTn id="41" dur="500"/>
                                        <p:tgtEl>
                                          <p:spTgt spid="12"/>
                                        </p:tgtEl>
                                      </p:cBhvr>
                                    </p:animEffect>
                                  </p:childTnLst>
                                </p:cTn>
                              </p:par>
                              <p:par>
                                <p:cTn id="42" presetID="10" presetClass="entr" presetSubtype="0" fill="hold" nodeType="withEffect">
                                  <p:stCondLst>
                                    <p:cond delay="0"/>
                                  </p:stCondLst>
                                  <p:childTnLst>
                                    <p:set>
                                      <p:cBhvr>
                                        <p:cTn id="43" dur="1" fill="hold">
                                          <p:stCondLst>
                                            <p:cond delay="0"/>
                                          </p:stCondLst>
                                        </p:cTn>
                                        <p:tgtEl>
                                          <p:spTgt spid="20"/>
                                        </p:tgtEl>
                                        <p:attrNameLst>
                                          <p:attrName>style.visibility</p:attrName>
                                        </p:attrNameLst>
                                      </p:cBhvr>
                                      <p:to>
                                        <p:strVal val="visible"/>
                                      </p:to>
                                    </p:set>
                                    <p:animEffect transition="in" filter="fade">
                                      <p:cBhvr>
                                        <p:cTn id="44" dur="500"/>
                                        <p:tgtEl>
                                          <p:spTgt spid="20"/>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26"/>
                                        </p:tgtEl>
                                        <p:attrNameLst>
                                          <p:attrName>style.visibility</p:attrName>
                                        </p:attrNameLst>
                                      </p:cBhvr>
                                      <p:to>
                                        <p:strVal val="visible"/>
                                      </p:to>
                                    </p:set>
                                    <p:animEffect transition="in" filter="fade">
                                      <p:cBhvr>
                                        <p:cTn id="49"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C1F62-1B43-469E-ACCC-8AA925F0DBD2}"/>
              </a:ext>
            </a:extLst>
          </p:cNvPr>
          <p:cNvSpPr>
            <a:spLocks noGrp="1"/>
          </p:cNvSpPr>
          <p:nvPr>
            <p:ph type="title"/>
          </p:nvPr>
        </p:nvSpPr>
        <p:spPr/>
        <p:txBody>
          <a:bodyPr/>
          <a:lstStyle/>
          <a:p>
            <a:r>
              <a:rPr lang="en-AU" dirty="0"/>
              <a:t>My Serverless Services</a:t>
            </a:r>
          </a:p>
        </p:txBody>
      </p:sp>
      <p:sp>
        <p:nvSpPr>
          <p:cNvPr id="3" name="Text Placeholder 2">
            <a:extLst>
              <a:ext uri="{FF2B5EF4-FFF2-40B4-BE49-F238E27FC236}">
                <a16:creationId xmlns:a16="http://schemas.microsoft.com/office/drawing/2014/main" id="{2870D0FE-CB92-4341-A1D2-69BE3B5AA1F7}"/>
              </a:ext>
            </a:extLst>
          </p:cNvPr>
          <p:cNvSpPr>
            <a:spLocks noGrp="1"/>
          </p:cNvSpPr>
          <p:nvPr>
            <p:ph type="body" sz="quarter" idx="15"/>
          </p:nvPr>
        </p:nvSpPr>
        <p:spPr>
          <a:xfrm>
            <a:off x="736517" y="2018316"/>
            <a:ext cx="2304256" cy="4158977"/>
          </a:xfrm>
        </p:spPr>
        <p:txBody>
          <a:bodyPr>
            <a:normAutofit fontScale="92500"/>
          </a:bodyPr>
          <a:lstStyle/>
          <a:p>
            <a:pPr algn="r"/>
            <a:r>
              <a:rPr lang="en-AU" dirty="0"/>
              <a:t>Functions</a:t>
            </a:r>
          </a:p>
          <a:p>
            <a:pPr algn="r"/>
            <a:endParaRPr lang="en-AU" dirty="0"/>
          </a:p>
          <a:p>
            <a:pPr algn="r"/>
            <a:r>
              <a:rPr lang="en-AU" dirty="0" err="1"/>
              <a:t>CosmosDB</a:t>
            </a:r>
            <a:endParaRPr lang="en-AU" dirty="0"/>
          </a:p>
          <a:p>
            <a:pPr algn="r"/>
            <a:endParaRPr lang="en-AU" dirty="0"/>
          </a:p>
          <a:p>
            <a:pPr algn="r"/>
            <a:r>
              <a:rPr lang="en-AU" dirty="0" err="1"/>
              <a:t>ServiceBus</a:t>
            </a:r>
            <a:endParaRPr lang="en-AU" dirty="0"/>
          </a:p>
        </p:txBody>
      </p:sp>
      <p:sp>
        <p:nvSpPr>
          <p:cNvPr id="4" name="Footer Placeholder 3">
            <a:extLst>
              <a:ext uri="{FF2B5EF4-FFF2-40B4-BE49-F238E27FC236}">
                <a16:creationId xmlns:a16="http://schemas.microsoft.com/office/drawing/2014/main" id="{AFFC38C9-C33E-45E7-8974-C1A780AAF9D6}"/>
              </a:ext>
            </a:extLst>
          </p:cNvPr>
          <p:cNvSpPr>
            <a:spLocks noGrp="1"/>
          </p:cNvSpPr>
          <p:nvPr>
            <p:ph type="ftr" sz="quarter" idx="16"/>
          </p:nvPr>
        </p:nvSpPr>
        <p:spPr/>
        <p:txBody>
          <a:bodyPr/>
          <a:lstStyle/>
          <a:p>
            <a:r>
              <a:rPr lang="en-US"/>
              <a:t>Join the Conversation | #NETUG | @William_DotNet | https://azuregems.io</a:t>
            </a:r>
            <a:endParaRPr lang="en-US" dirty="0"/>
          </a:p>
        </p:txBody>
      </p:sp>
      <p:pic>
        <p:nvPicPr>
          <p:cNvPr id="5" name="Graphic 4">
            <a:extLst>
              <a:ext uri="{FF2B5EF4-FFF2-40B4-BE49-F238E27FC236}">
                <a16:creationId xmlns:a16="http://schemas.microsoft.com/office/drawing/2014/main" id="{47FB0146-F854-499D-91EA-49443B234EF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224317" y="1916832"/>
            <a:ext cx="1321719" cy="1321719"/>
          </a:xfrm>
          <a:prstGeom prst="rect">
            <a:avLst/>
          </a:prstGeom>
          <a:effectLst>
            <a:outerShdw blurRad="50800" dist="38100" dir="2700000" algn="tl" rotWithShape="0">
              <a:prstClr val="black">
                <a:alpha val="40000"/>
              </a:prstClr>
            </a:outerShdw>
          </a:effectLst>
        </p:spPr>
      </p:pic>
      <p:pic>
        <p:nvPicPr>
          <p:cNvPr id="6" name="Graphic 5">
            <a:extLst>
              <a:ext uri="{FF2B5EF4-FFF2-40B4-BE49-F238E27FC236}">
                <a16:creationId xmlns:a16="http://schemas.microsoft.com/office/drawing/2014/main" id="{C99AD789-3E8E-4FE1-8EAB-EDD6A849279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3245411" y="4898106"/>
            <a:ext cx="1321719" cy="1321719"/>
          </a:xfrm>
          <a:prstGeom prst="rect">
            <a:avLst/>
          </a:prstGeom>
          <a:effectLst>
            <a:outerShdw blurRad="50800" dist="38100" dir="2700000" algn="tl" rotWithShape="0">
              <a:prstClr val="black">
                <a:alpha val="40000"/>
              </a:prstClr>
            </a:outerShdw>
          </a:effectLst>
        </p:spPr>
      </p:pic>
      <p:pic>
        <p:nvPicPr>
          <p:cNvPr id="8" name="Graphic 7">
            <a:extLst>
              <a:ext uri="{FF2B5EF4-FFF2-40B4-BE49-F238E27FC236}">
                <a16:creationId xmlns:a16="http://schemas.microsoft.com/office/drawing/2014/main" id="{6896990F-10CC-4C36-B215-BB4D68747EB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257688" y="3428936"/>
            <a:ext cx="1321200" cy="1321200"/>
          </a:xfrm>
          <a:prstGeom prst="rect">
            <a:avLst/>
          </a:prstGeom>
          <a:effectLst>
            <a:outerShdw blurRad="50800" dist="38100" dir="2700000" algn="tl" rotWithShape="0">
              <a:prstClr val="black">
                <a:alpha val="40000"/>
              </a:prstClr>
            </a:outerShdw>
          </a:effectLst>
        </p:spPr>
      </p:pic>
      <p:sp>
        <p:nvSpPr>
          <p:cNvPr id="7" name="TextBox 6">
            <a:extLst>
              <a:ext uri="{FF2B5EF4-FFF2-40B4-BE49-F238E27FC236}">
                <a16:creationId xmlns:a16="http://schemas.microsoft.com/office/drawing/2014/main" id="{BDFB7D2F-47B2-486B-9A65-1A3AD209F60A}"/>
              </a:ext>
            </a:extLst>
          </p:cNvPr>
          <p:cNvSpPr txBox="1"/>
          <p:nvPr/>
        </p:nvSpPr>
        <p:spPr>
          <a:xfrm>
            <a:off x="4793826" y="2018316"/>
            <a:ext cx="6645272" cy="1188115"/>
          </a:xfrm>
          <a:prstGeom prst="rect">
            <a:avLst/>
          </a:prstGeom>
          <a:noFill/>
        </p:spPr>
        <p:txBody>
          <a:bodyPr wrap="square" rtlCol="0" anchor="ctr">
            <a:noAutofit/>
          </a:bodyPr>
          <a:lstStyle/>
          <a:p>
            <a:r>
              <a:rPr lang="en-AU" sz="2400" dirty="0"/>
              <a:t>Elastic scale</a:t>
            </a:r>
          </a:p>
          <a:p>
            <a:r>
              <a:rPr lang="en-AU" sz="2400" dirty="0"/>
              <a:t>Run-anywhere (</a:t>
            </a:r>
            <a:r>
              <a:rPr lang="en-AU" sz="2400" dirty="0" err="1"/>
              <a:t>FaaS</a:t>
            </a:r>
            <a:r>
              <a:rPr lang="en-AU" sz="2400" dirty="0"/>
              <a:t>, Docker, OnPrem)</a:t>
            </a:r>
          </a:p>
        </p:txBody>
      </p:sp>
      <p:sp>
        <p:nvSpPr>
          <p:cNvPr id="17" name="TextBox 16">
            <a:extLst>
              <a:ext uri="{FF2B5EF4-FFF2-40B4-BE49-F238E27FC236}">
                <a16:creationId xmlns:a16="http://schemas.microsoft.com/office/drawing/2014/main" id="{31E4B510-21AF-414C-AD10-0E0A9478C4C5}"/>
              </a:ext>
            </a:extLst>
          </p:cNvPr>
          <p:cNvSpPr txBox="1"/>
          <p:nvPr/>
        </p:nvSpPr>
        <p:spPr>
          <a:xfrm>
            <a:off x="4795372" y="3428417"/>
            <a:ext cx="6643725" cy="1321200"/>
          </a:xfrm>
          <a:prstGeom prst="rect">
            <a:avLst/>
          </a:prstGeom>
          <a:noFill/>
        </p:spPr>
        <p:txBody>
          <a:bodyPr wrap="square" rtlCol="0" anchor="ctr">
            <a:normAutofit/>
          </a:bodyPr>
          <a:lstStyle/>
          <a:p>
            <a:r>
              <a:rPr lang="en-AU" sz="2400" dirty="0"/>
              <a:t>NoSQL (write data as-is)</a:t>
            </a:r>
          </a:p>
          <a:p>
            <a:r>
              <a:rPr lang="en-AU" sz="2400" dirty="0"/>
              <a:t>Elastic scale</a:t>
            </a:r>
          </a:p>
          <a:p>
            <a:r>
              <a:rPr lang="en-AU" sz="2400" dirty="0"/>
              <a:t>Change Notification</a:t>
            </a:r>
          </a:p>
        </p:txBody>
      </p:sp>
      <p:sp>
        <p:nvSpPr>
          <p:cNvPr id="19" name="TextBox 18">
            <a:extLst>
              <a:ext uri="{FF2B5EF4-FFF2-40B4-BE49-F238E27FC236}">
                <a16:creationId xmlns:a16="http://schemas.microsoft.com/office/drawing/2014/main" id="{2B6E6F2C-A0EF-4E14-91E6-A137447AD08C}"/>
              </a:ext>
            </a:extLst>
          </p:cNvPr>
          <p:cNvSpPr txBox="1"/>
          <p:nvPr/>
        </p:nvSpPr>
        <p:spPr>
          <a:xfrm>
            <a:off x="4795373" y="4971603"/>
            <a:ext cx="6643724" cy="1205689"/>
          </a:xfrm>
          <a:prstGeom prst="rect">
            <a:avLst/>
          </a:prstGeom>
          <a:noFill/>
        </p:spPr>
        <p:txBody>
          <a:bodyPr wrap="square" rtlCol="0" anchor="ctr">
            <a:normAutofit/>
          </a:bodyPr>
          <a:lstStyle/>
          <a:p>
            <a:r>
              <a:rPr lang="en-AU" sz="2400" dirty="0"/>
              <a:t>Guaranteed delivery</a:t>
            </a:r>
          </a:p>
          <a:p>
            <a:r>
              <a:rPr lang="en-AU" sz="2400" dirty="0"/>
              <a:t>Queues or Topics with Subscriptions &amp; Filters</a:t>
            </a:r>
          </a:p>
        </p:txBody>
      </p:sp>
      <p:pic>
        <p:nvPicPr>
          <p:cNvPr id="21" name="Picture 20">
            <a:extLst>
              <a:ext uri="{FF2B5EF4-FFF2-40B4-BE49-F238E27FC236}">
                <a16:creationId xmlns:a16="http://schemas.microsoft.com/office/drawing/2014/main" id="{97B19738-1041-40FE-8C5D-0B8613713A2A}"/>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552384" y="582555"/>
            <a:ext cx="2237730" cy="1174808"/>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560655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500"/>
                                        <p:tgtEl>
                                          <p:spTgt spid="3">
                                            <p:txEl>
                                              <p:pRg st="2" end="2"/>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9"/>
                                        </p:tgtEl>
                                        <p:attrNameLst>
                                          <p:attrName>style.visibility</p:attrName>
                                        </p:attrNameLst>
                                      </p:cBhvr>
                                      <p:to>
                                        <p:strVal val="visible"/>
                                      </p:to>
                                    </p:set>
                                    <p:animEffect transition="in" filter="fade">
                                      <p:cBhvr>
                                        <p:cTn id="29" dur="500"/>
                                        <p:tgtEl>
                                          <p:spTgt spid="19"/>
                                        </p:tgtEl>
                                      </p:cBhvr>
                                    </p:animEffect>
                                  </p:childTnLst>
                                </p:cTn>
                              </p:par>
                              <p:par>
                                <p:cTn id="30" presetID="10" presetClass="entr" presetSubtype="0" fill="hold" nodeType="with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fade">
                                      <p:cBhvr>
                                        <p:cTn id="32" dur="500"/>
                                        <p:tgtEl>
                                          <p:spTgt spid="3">
                                            <p:txEl>
                                              <p:pRg st="4" end="4"/>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6"/>
                                        </p:tgtEl>
                                        <p:attrNameLst>
                                          <p:attrName>style.visibility</p:attrName>
                                        </p:attrNameLst>
                                      </p:cBhvr>
                                      <p:to>
                                        <p:strVal val="visible"/>
                                      </p:to>
                                    </p:set>
                                    <p:animEffect transition="in" filter="fade">
                                      <p:cBhvr>
                                        <p:cTn id="3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7" grpId="0"/>
      <p:bldP spid="19"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730B61B-49D2-4D59-AC00-24A3B83F0FBC}"/>
              </a:ext>
            </a:extLst>
          </p:cNvPr>
          <p:cNvSpPr>
            <a:spLocks noGrp="1"/>
          </p:cNvSpPr>
          <p:nvPr>
            <p:ph type="ftr" sz="quarter" idx="10"/>
          </p:nvPr>
        </p:nvSpPr>
        <p:spPr/>
        <p:txBody>
          <a:bodyPr/>
          <a:lstStyle/>
          <a:p>
            <a:r>
              <a:rPr lang="en-US"/>
              <a:t>Join the Conversation | #NETUG | @William_DotNet | https://azuregems.io</a:t>
            </a:r>
            <a:endParaRPr lang="en-US" dirty="0"/>
          </a:p>
        </p:txBody>
      </p:sp>
      <p:pic>
        <p:nvPicPr>
          <p:cNvPr id="4" name="Picture 3">
            <a:extLst>
              <a:ext uri="{FF2B5EF4-FFF2-40B4-BE49-F238E27FC236}">
                <a16:creationId xmlns:a16="http://schemas.microsoft.com/office/drawing/2014/main" id="{EC26ED16-52AB-4252-B79B-E6044E73B720}"/>
              </a:ext>
            </a:extLst>
          </p:cNvPr>
          <p:cNvPicPr>
            <a:picLocks noChangeAspect="1"/>
          </p:cNvPicPr>
          <p:nvPr/>
        </p:nvPicPr>
        <p:blipFill>
          <a:blip r:embed="rId3">
            <a:extLst>
              <a:ext uri="{28A0092B-C50C-407E-A947-70E740481C1C}">
                <a14:useLocalDpi xmlns:a14="http://schemas.microsoft.com/office/drawing/2010/main" val="0"/>
              </a:ext>
            </a:extLst>
          </a:blip>
          <a:srcRect l="1140" r="1140"/>
          <a:stretch/>
        </p:blipFill>
        <p:spPr>
          <a:xfrm>
            <a:off x="1918964" y="1738959"/>
            <a:ext cx="8354071" cy="4576578"/>
          </a:xfrm>
          <a:prstGeom prst="rect">
            <a:avLst/>
          </a:prstGeom>
        </p:spPr>
      </p:pic>
      <p:sp>
        <p:nvSpPr>
          <p:cNvPr id="6" name="Title 1">
            <a:extLst>
              <a:ext uri="{FF2B5EF4-FFF2-40B4-BE49-F238E27FC236}">
                <a16:creationId xmlns:a16="http://schemas.microsoft.com/office/drawing/2014/main" id="{8E3FA000-19A9-4FAF-A05D-AB266E7099F6}"/>
              </a:ext>
            </a:extLst>
          </p:cNvPr>
          <p:cNvSpPr txBox="1">
            <a:spLocks/>
          </p:cNvSpPr>
          <p:nvPr/>
        </p:nvSpPr>
        <p:spPr>
          <a:xfrm>
            <a:off x="752903" y="367380"/>
            <a:ext cx="10686196" cy="1321720"/>
          </a:xfrm>
          <a:prstGeom prst="rect">
            <a:avLst/>
          </a:prstGeom>
        </p:spPr>
        <p:txBody>
          <a:bodyPr anchor="b"/>
          <a:lstStyle>
            <a:lvl1pPr algn="l" defTabSz="914400" rtl="0" eaLnBrk="1" latinLnBrk="0" hangingPunct="1">
              <a:lnSpc>
                <a:spcPct val="100000"/>
              </a:lnSpc>
              <a:spcBef>
                <a:spcPct val="0"/>
              </a:spcBef>
              <a:buNone/>
              <a:defRPr sz="4800" kern="12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AU" dirty="0"/>
              <a:t>A simple app - Classic</a:t>
            </a:r>
          </a:p>
        </p:txBody>
      </p:sp>
    </p:spTree>
    <p:extLst>
      <p:ext uri="{BB962C8B-B14F-4D97-AF65-F5344CB8AC3E}">
        <p14:creationId xmlns:p14="http://schemas.microsoft.com/office/powerpoint/2010/main" val="380246291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730B61B-49D2-4D59-AC00-24A3B83F0FBC}"/>
              </a:ext>
            </a:extLst>
          </p:cNvPr>
          <p:cNvSpPr>
            <a:spLocks noGrp="1"/>
          </p:cNvSpPr>
          <p:nvPr>
            <p:ph type="ftr" sz="quarter" idx="10"/>
          </p:nvPr>
        </p:nvSpPr>
        <p:spPr/>
        <p:txBody>
          <a:bodyPr/>
          <a:lstStyle/>
          <a:p>
            <a:r>
              <a:rPr lang="en-US"/>
              <a:t>Join the Conversation | #NETUG | @William_DotNet | https://azuregems.io</a:t>
            </a:r>
            <a:endParaRPr lang="en-US" dirty="0"/>
          </a:p>
        </p:txBody>
      </p:sp>
      <p:pic>
        <p:nvPicPr>
          <p:cNvPr id="4" name="Picture 3">
            <a:extLst>
              <a:ext uri="{FF2B5EF4-FFF2-40B4-BE49-F238E27FC236}">
                <a16:creationId xmlns:a16="http://schemas.microsoft.com/office/drawing/2014/main" id="{EC26ED16-52AB-4252-B79B-E6044E73B720}"/>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1317454" y="647346"/>
            <a:ext cx="9557092" cy="7130403"/>
          </a:xfrm>
          <a:prstGeom prst="rect">
            <a:avLst/>
          </a:prstGeom>
        </p:spPr>
      </p:pic>
      <p:sp>
        <p:nvSpPr>
          <p:cNvPr id="5" name="Rectangle 4">
            <a:extLst>
              <a:ext uri="{FF2B5EF4-FFF2-40B4-BE49-F238E27FC236}">
                <a16:creationId xmlns:a16="http://schemas.microsoft.com/office/drawing/2014/main" id="{E92B05FA-A20C-4B5F-BDEE-E5506D863891}"/>
              </a:ext>
            </a:extLst>
          </p:cNvPr>
          <p:cNvSpPr/>
          <p:nvPr/>
        </p:nvSpPr>
        <p:spPr>
          <a:xfrm>
            <a:off x="4007768" y="1196752"/>
            <a:ext cx="3816424" cy="2452575"/>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Rectangle 5">
            <a:extLst>
              <a:ext uri="{FF2B5EF4-FFF2-40B4-BE49-F238E27FC236}">
                <a16:creationId xmlns:a16="http://schemas.microsoft.com/office/drawing/2014/main" id="{071A05D8-6268-4EE0-A0EA-7723ED9E62E7}"/>
              </a:ext>
            </a:extLst>
          </p:cNvPr>
          <p:cNvSpPr/>
          <p:nvPr/>
        </p:nvSpPr>
        <p:spPr>
          <a:xfrm>
            <a:off x="4007768" y="3929292"/>
            <a:ext cx="5328592" cy="2427057"/>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 name="Title 1">
            <a:extLst>
              <a:ext uri="{FF2B5EF4-FFF2-40B4-BE49-F238E27FC236}">
                <a16:creationId xmlns:a16="http://schemas.microsoft.com/office/drawing/2014/main" id="{C12F788F-94D3-4089-9561-FDE297D60A81}"/>
              </a:ext>
            </a:extLst>
          </p:cNvPr>
          <p:cNvSpPr txBox="1">
            <a:spLocks/>
          </p:cNvSpPr>
          <p:nvPr/>
        </p:nvSpPr>
        <p:spPr>
          <a:xfrm>
            <a:off x="752903" y="367380"/>
            <a:ext cx="10686196" cy="757364"/>
          </a:xfrm>
          <a:prstGeom prst="rect">
            <a:avLst/>
          </a:prstGeom>
        </p:spPr>
        <p:txBody>
          <a:bodyPr anchor="b"/>
          <a:lstStyle>
            <a:lvl1pPr algn="l" defTabSz="914400" rtl="0" eaLnBrk="1" latinLnBrk="0" hangingPunct="1">
              <a:lnSpc>
                <a:spcPct val="100000"/>
              </a:lnSpc>
              <a:spcBef>
                <a:spcPct val="0"/>
              </a:spcBef>
              <a:buNone/>
              <a:defRPr sz="4800" kern="12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AU" dirty="0"/>
              <a:t>A Serverless app</a:t>
            </a:r>
          </a:p>
        </p:txBody>
      </p:sp>
    </p:spTree>
    <p:extLst>
      <p:ext uri="{BB962C8B-B14F-4D97-AF65-F5344CB8AC3E}">
        <p14:creationId xmlns:p14="http://schemas.microsoft.com/office/powerpoint/2010/main" val="3101950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10" presetClass="exit" presetSubtype="0" fill="hold" grpId="1" nodeType="withEffect">
                                  <p:stCondLst>
                                    <p:cond delay="0"/>
                                  </p:stCondLst>
                                  <p:childTnLst>
                                    <p:animEffect transition="out" filter="fade">
                                      <p:cBhvr>
                                        <p:cTn id="14" dur="500"/>
                                        <p:tgtEl>
                                          <p:spTgt spid="5"/>
                                        </p:tgtEl>
                                      </p:cBhvr>
                                    </p:animEffect>
                                    <p:set>
                                      <p:cBhvr>
                                        <p:cTn id="15"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3866C9D-C566-4852-8494-2CB4DBDCFAE4}"/>
              </a:ext>
            </a:extLst>
          </p:cNvPr>
          <p:cNvSpPr>
            <a:spLocks noGrp="1"/>
          </p:cNvSpPr>
          <p:nvPr>
            <p:ph type="body" sz="quarter" idx="15"/>
          </p:nvPr>
        </p:nvSpPr>
        <p:spPr>
          <a:xfrm>
            <a:off x="752902" y="367380"/>
            <a:ext cx="10600898" cy="5852445"/>
          </a:xfrm>
        </p:spPr>
        <p:txBody>
          <a:bodyPr anchor="ctr">
            <a:normAutofit/>
          </a:bodyPr>
          <a:lstStyle/>
          <a:p>
            <a:pPr algn="ctr"/>
            <a:r>
              <a:rPr lang="en-AU" sz="6000" dirty="0"/>
              <a:t>I’M SOLD!</a:t>
            </a:r>
          </a:p>
        </p:txBody>
      </p:sp>
      <p:sp>
        <p:nvSpPr>
          <p:cNvPr id="4" name="Footer Placeholder 3">
            <a:extLst>
              <a:ext uri="{FF2B5EF4-FFF2-40B4-BE49-F238E27FC236}">
                <a16:creationId xmlns:a16="http://schemas.microsoft.com/office/drawing/2014/main" id="{6894935F-5E59-4476-930D-6B34E3784993}"/>
              </a:ext>
            </a:extLst>
          </p:cNvPr>
          <p:cNvSpPr>
            <a:spLocks noGrp="1"/>
          </p:cNvSpPr>
          <p:nvPr>
            <p:ph type="ftr" sz="quarter" idx="16"/>
          </p:nvPr>
        </p:nvSpPr>
        <p:spPr/>
        <p:txBody>
          <a:bodyPr/>
          <a:lstStyle/>
          <a:p>
            <a:r>
              <a:rPr lang="en-US"/>
              <a:t>Join the Conversation | #NETUG | @William_DotNet | https://azuregems.io</a:t>
            </a:r>
            <a:endParaRPr lang="en-US" dirty="0"/>
          </a:p>
        </p:txBody>
      </p:sp>
    </p:spTree>
    <p:extLst>
      <p:ext uri="{BB962C8B-B14F-4D97-AF65-F5344CB8AC3E}">
        <p14:creationId xmlns:p14="http://schemas.microsoft.com/office/powerpoint/2010/main" val="369383488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CA77785-AC2A-4D1A-858B-58B69187DBC1}"/>
              </a:ext>
            </a:extLst>
          </p:cNvPr>
          <p:cNvSpPr>
            <a:spLocks noGrp="1"/>
          </p:cNvSpPr>
          <p:nvPr>
            <p:ph type="title"/>
          </p:nvPr>
        </p:nvSpPr>
        <p:spPr>
          <a:xfrm>
            <a:off x="752902" y="2340845"/>
            <a:ext cx="10686196" cy="2176309"/>
          </a:xfrm>
        </p:spPr>
        <p:txBody>
          <a:bodyPr/>
          <a:lstStyle/>
          <a:p>
            <a:r>
              <a:rPr lang="en-AU" dirty="0"/>
              <a:t>How does SOLID apply</a:t>
            </a:r>
            <a:br>
              <a:rPr lang="en-AU" dirty="0"/>
            </a:br>
            <a:r>
              <a:rPr lang="en-AU" dirty="0"/>
              <a:t>to Serverless applications?</a:t>
            </a:r>
          </a:p>
        </p:txBody>
      </p:sp>
      <p:pic>
        <p:nvPicPr>
          <p:cNvPr id="8" name="Graphic 7" descr="Question mark">
            <a:extLst>
              <a:ext uri="{FF2B5EF4-FFF2-40B4-BE49-F238E27FC236}">
                <a16:creationId xmlns:a16="http://schemas.microsoft.com/office/drawing/2014/main" id="{ADD2A5B3-02D1-4681-B0C9-5642FD8E232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95375" y="2976015"/>
            <a:ext cx="914400" cy="914400"/>
          </a:xfrm>
          <a:prstGeom prst="rect">
            <a:avLst/>
          </a:prstGeom>
        </p:spPr>
      </p:pic>
      <p:pic>
        <p:nvPicPr>
          <p:cNvPr id="12" name="Graphic 11" descr="Confused person">
            <a:extLst>
              <a:ext uri="{FF2B5EF4-FFF2-40B4-BE49-F238E27FC236}">
                <a16:creationId xmlns:a16="http://schemas.microsoft.com/office/drawing/2014/main" id="{322C5C18-E471-464E-AD22-1CBD91BC35A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344472" y="2976015"/>
            <a:ext cx="914400" cy="914400"/>
          </a:xfrm>
          <a:prstGeom prst="rect">
            <a:avLst/>
          </a:prstGeom>
        </p:spPr>
      </p:pic>
    </p:spTree>
    <p:extLst>
      <p:ext uri="{BB962C8B-B14F-4D97-AF65-F5344CB8AC3E}">
        <p14:creationId xmlns:p14="http://schemas.microsoft.com/office/powerpoint/2010/main" val="245827253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21A02D-C381-4B2E-B851-F90EB9F807EA}"/>
              </a:ext>
            </a:extLst>
          </p:cNvPr>
          <p:cNvSpPr>
            <a:spLocks noGrp="1"/>
          </p:cNvSpPr>
          <p:nvPr>
            <p:ph type="title"/>
          </p:nvPr>
        </p:nvSpPr>
        <p:spPr/>
        <p:txBody>
          <a:bodyPr/>
          <a:lstStyle/>
          <a:p>
            <a:r>
              <a:rPr lang="en-AU" dirty="0"/>
              <a:t>Clean Code Principles</a:t>
            </a:r>
          </a:p>
        </p:txBody>
      </p:sp>
      <p:sp>
        <p:nvSpPr>
          <p:cNvPr id="3" name="Text Placeholder 2">
            <a:extLst>
              <a:ext uri="{FF2B5EF4-FFF2-40B4-BE49-F238E27FC236}">
                <a16:creationId xmlns:a16="http://schemas.microsoft.com/office/drawing/2014/main" id="{AC27BE64-AE0B-40A4-B8A2-8BF6CECD45BC}"/>
              </a:ext>
            </a:extLst>
          </p:cNvPr>
          <p:cNvSpPr>
            <a:spLocks noGrp="1"/>
          </p:cNvSpPr>
          <p:nvPr>
            <p:ph type="body" sz="quarter" idx="15"/>
          </p:nvPr>
        </p:nvSpPr>
        <p:spPr>
          <a:xfrm>
            <a:off x="752902" y="1833283"/>
            <a:ext cx="10600898" cy="4391024"/>
          </a:xfrm>
        </p:spPr>
        <p:txBody>
          <a:bodyPr>
            <a:normAutofit/>
          </a:bodyPr>
          <a:lstStyle/>
          <a:p>
            <a:pPr algn="ctr"/>
            <a:endParaRPr lang="en-AU" dirty="0"/>
          </a:p>
          <a:p>
            <a:pPr algn="ctr"/>
            <a:r>
              <a:rPr lang="en-AU" dirty="0"/>
              <a:t>SRP – Single Responsibility Principle</a:t>
            </a:r>
          </a:p>
          <a:p>
            <a:pPr algn="ctr"/>
            <a:r>
              <a:rPr lang="en-AU" i="1" dirty="0">
                <a:solidFill>
                  <a:schemeClr val="bg1">
                    <a:lumMod val="50000"/>
                  </a:schemeClr>
                </a:solidFill>
              </a:rPr>
              <a:t>Only one reason to change</a:t>
            </a:r>
          </a:p>
        </p:txBody>
      </p:sp>
      <p:sp>
        <p:nvSpPr>
          <p:cNvPr id="4" name="Footer Placeholder 3">
            <a:extLst>
              <a:ext uri="{FF2B5EF4-FFF2-40B4-BE49-F238E27FC236}">
                <a16:creationId xmlns:a16="http://schemas.microsoft.com/office/drawing/2014/main" id="{E9D5B034-3370-475B-9BF5-54A542A668D5}"/>
              </a:ext>
            </a:extLst>
          </p:cNvPr>
          <p:cNvSpPr>
            <a:spLocks noGrp="1"/>
          </p:cNvSpPr>
          <p:nvPr>
            <p:ph type="ftr" sz="quarter" idx="16"/>
          </p:nvPr>
        </p:nvSpPr>
        <p:spPr/>
        <p:txBody>
          <a:bodyPr/>
          <a:lstStyle/>
          <a:p>
            <a:r>
              <a:rPr lang="en-US"/>
              <a:t>Join the Conversation | #NETUG | @William_DotNet | https://azuregems.io</a:t>
            </a:r>
            <a:endParaRPr lang="en-US" dirty="0"/>
          </a:p>
        </p:txBody>
      </p:sp>
      <p:pic>
        <p:nvPicPr>
          <p:cNvPr id="18" name="Graphic 17">
            <a:extLst>
              <a:ext uri="{FF2B5EF4-FFF2-40B4-BE49-F238E27FC236}">
                <a16:creationId xmlns:a16="http://schemas.microsoft.com/office/drawing/2014/main" id="{963D9DD7-5657-4D78-90D6-2E2392B678D0}"/>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10320710" y="503906"/>
            <a:ext cx="1319906" cy="1321719"/>
          </a:xfrm>
          <a:prstGeom prst="rect">
            <a:avLst/>
          </a:prstGeom>
          <a:effectLst>
            <a:outerShdw blurRad="127000" sx="105000" sy="105000" algn="ctr" rotWithShape="0">
              <a:prstClr val="black">
                <a:alpha val="50000"/>
              </a:prstClr>
            </a:outerShdw>
          </a:effectLst>
        </p:spPr>
      </p:pic>
    </p:spTree>
    <p:extLst>
      <p:ext uri="{BB962C8B-B14F-4D97-AF65-F5344CB8AC3E}">
        <p14:creationId xmlns:p14="http://schemas.microsoft.com/office/powerpoint/2010/main" val="28554072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730B61B-49D2-4D59-AC00-24A3B83F0FBC}"/>
              </a:ext>
            </a:extLst>
          </p:cNvPr>
          <p:cNvSpPr>
            <a:spLocks noGrp="1"/>
          </p:cNvSpPr>
          <p:nvPr>
            <p:ph type="ftr" sz="quarter" idx="10"/>
          </p:nvPr>
        </p:nvSpPr>
        <p:spPr/>
        <p:txBody>
          <a:bodyPr/>
          <a:lstStyle/>
          <a:p>
            <a:r>
              <a:rPr lang="en-US"/>
              <a:t>Join the Conversation | #NETUG | @William_DotNet | https://azuregems.io</a:t>
            </a:r>
            <a:endParaRPr lang="en-US" dirty="0"/>
          </a:p>
        </p:txBody>
      </p:sp>
      <p:pic>
        <p:nvPicPr>
          <p:cNvPr id="4" name="Picture 3">
            <a:extLst>
              <a:ext uri="{FF2B5EF4-FFF2-40B4-BE49-F238E27FC236}">
                <a16:creationId xmlns:a16="http://schemas.microsoft.com/office/drawing/2014/main" id="{EC26ED16-52AB-4252-B79B-E6044E73B720}"/>
              </a:ext>
            </a:extLst>
          </p:cNvPr>
          <p:cNvPicPr>
            <a:picLocks noChangeAspect="1"/>
          </p:cNvPicPr>
          <p:nvPr/>
        </p:nvPicPr>
        <p:blipFill>
          <a:blip r:embed="rId3">
            <a:extLst>
              <a:ext uri="{28A0092B-C50C-407E-A947-70E740481C1C}">
                <a14:useLocalDpi xmlns:a14="http://schemas.microsoft.com/office/drawing/2010/main" val="0"/>
              </a:ext>
            </a:extLst>
          </a:blip>
          <a:srcRect l="1140" r="1140"/>
          <a:stretch/>
        </p:blipFill>
        <p:spPr>
          <a:xfrm>
            <a:off x="1918964" y="1738959"/>
            <a:ext cx="8354071" cy="4576578"/>
          </a:xfrm>
          <a:prstGeom prst="rect">
            <a:avLst/>
          </a:prstGeom>
        </p:spPr>
      </p:pic>
      <p:sp>
        <p:nvSpPr>
          <p:cNvPr id="6" name="Title 1">
            <a:extLst>
              <a:ext uri="{FF2B5EF4-FFF2-40B4-BE49-F238E27FC236}">
                <a16:creationId xmlns:a16="http://schemas.microsoft.com/office/drawing/2014/main" id="{8E3FA000-19A9-4FAF-A05D-AB266E7099F6}"/>
              </a:ext>
            </a:extLst>
          </p:cNvPr>
          <p:cNvSpPr txBox="1">
            <a:spLocks/>
          </p:cNvSpPr>
          <p:nvPr/>
        </p:nvSpPr>
        <p:spPr>
          <a:xfrm>
            <a:off x="752903" y="367380"/>
            <a:ext cx="10686196" cy="1321720"/>
          </a:xfrm>
          <a:prstGeom prst="rect">
            <a:avLst/>
          </a:prstGeom>
        </p:spPr>
        <p:txBody>
          <a:bodyPr anchor="b"/>
          <a:lstStyle>
            <a:lvl1pPr algn="l" defTabSz="914400" rtl="0" eaLnBrk="1" latinLnBrk="0" hangingPunct="1">
              <a:lnSpc>
                <a:spcPct val="100000"/>
              </a:lnSpc>
              <a:spcBef>
                <a:spcPct val="0"/>
              </a:spcBef>
              <a:buNone/>
              <a:defRPr sz="4800" kern="12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AU" dirty="0"/>
              <a:t>A simple app - Classic</a:t>
            </a:r>
          </a:p>
        </p:txBody>
      </p:sp>
      <p:pic>
        <p:nvPicPr>
          <p:cNvPr id="9" name="Picture 8">
            <a:extLst>
              <a:ext uri="{FF2B5EF4-FFF2-40B4-BE49-F238E27FC236}">
                <a16:creationId xmlns:a16="http://schemas.microsoft.com/office/drawing/2014/main" id="{7BEF6E07-2352-49FB-ADAE-B992FF0AE1FF}"/>
              </a:ext>
            </a:extLst>
          </p:cNvPr>
          <p:cNvPicPr>
            <a:picLocks noChangeAspect="1"/>
          </p:cNvPicPr>
          <p:nvPr/>
        </p:nvPicPr>
        <p:blipFill>
          <a:blip r:embed="rId4"/>
          <a:stretch>
            <a:fillRect/>
          </a:stretch>
        </p:blipFill>
        <p:spPr>
          <a:xfrm>
            <a:off x="6672064" y="3434897"/>
            <a:ext cx="795422" cy="795420"/>
          </a:xfrm>
          <a:prstGeom prst="rect">
            <a:avLst/>
          </a:prstGeom>
          <a:effectLst>
            <a:outerShdw blurRad="50800" dist="38100" dir="2700000" algn="tl" rotWithShape="0">
              <a:prstClr val="black">
                <a:alpha val="40000"/>
              </a:prstClr>
            </a:outerShdw>
          </a:effectLst>
        </p:spPr>
      </p:pic>
      <p:pic>
        <p:nvPicPr>
          <p:cNvPr id="7" name="Picture 6">
            <a:extLst>
              <a:ext uri="{FF2B5EF4-FFF2-40B4-BE49-F238E27FC236}">
                <a16:creationId xmlns:a16="http://schemas.microsoft.com/office/drawing/2014/main" id="{FFB4B295-8C07-4351-8191-9E89F7C56A7E}"/>
              </a:ext>
            </a:extLst>
          </p:cNvPr>
          <p:cNvPicPr>
            <a:picLocks noChangeAspect="1"/>
          </p:cNvPicPr>
          <p:nvPr/>
        </p:nvPicPr>
        <p:blipFill>
          <a:blip r:embed="rId4"/>
          <a:stretch>
            <a:fillRect/>
          </a:stretch>
        </p:blipFill>
        <p:spPr>
          <a:xfrm>
            <a:off x="6462710" y="3719794"/>
            <a:ext cx="795422" cy="795420"/>
          </a:xfrm>
          <a:prstGeom prst="rect">
            <a:avLst/>
          </a:prstGeom>
          <a:effectLst>
            <a:outerShdw blurRad="50800" dist="38100" dir="2700000" algn="tl" rotWithShape="0">
              <a:prstClr val="black">
                <a:alpha val="40000"/>
              </a:prstClr>
            </a:outerShdw>
          </a:effectLst>
        </p:spPr>
      </p:pic>
      <p:pic>
        <p:nvPicPr>
          <p:cNvPr id="8" name="Picture 7">
            <a:extLst>
              <a:ext uri="{FF2B5EF4-FFF2-40B4-BE49-F238E27FC236}">
                <a16:creationId xmlns:a16="http://schemas.microsoft.com/office/drawing/2014/main" id="{B79BCD80-C6F6-413B-ADD7-CA787BFBC0A2}"/>
              </a:ext>
            </a:extLst>
          </p:cNvPr>
          <p:cNvPicPr>
            <a:picLocks noChangeAspect="1"/>
          </p:cNvPicPr>
          <p:nvPr/>
        </p:nvPicPr>
        <p:blipFill>
          <a:blip r:embed="rId4"/>
          <a:stretch>
            <a:fillRect/>
          </a:stretch>
        </p:blipFill>
        <p:spPr>
          <a:xfrm>
            <a:off x="6804460" y="3645024"/>
            <a:ext cx="944962" cy="944960"/>
          </a:xfrm>
          <a:prstGeom prst="rect">
            <a:avLst/>
          </a:prstGeom>
          <a:effectLst>
            <a:outerShdw blurRad="50800" dist="38100" dir="2700000" algn="tl" rotWithShape="0">
              <a:prstClr val="black">
                <a:alpha val="40000"/>
              </a:prstClr>
            </a:outerShdw>
          </a:effectLst>
        </p:spPr>
      </p:pic>
      <p:pic>
        <p:nvPicPr>
          <p:cNvPr id="10" name="Graphic 9" descr="Close">
            <a:extLst>
              <a:ext uri="{FF2B5EF4-FFF2-40B4-BE49-F238E27FC236}">
                <a16:creationId xmlns:a16="http://schemas.microsoft.com/office/drawing/2014/main" id="{ED1EEB40-F2C7-43C9-827D-2B950EB86C7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300464" y="2013992"/>
            <a:ext cx="914400" cy="914400"/>
          </a:xfrm>
          <a:prstGeom prst="rect">
            <a:avLst/>
          </a:prstGeom>
        </p:spPr>
      </p:pic>
      <p:pic>
        <p:nvPicPr>
          <p:cNvPr id="11" name="Graphic 10" descr="Close">
            <a:extLst>
              <a:ext uri="{FF2B5EF4-FFF2-40B4-BE49-F238E27FC236}">
                <a16:creationId xmlns:a16="http://schemas.microsoft.com/office/drawing/2014/main" id="{092E902F-3180-40E0-8890-8A8AD30B160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300464" y="5034880"/>
            <a:ext cx="914400" cy="914400"/>
          </a:xfrm>
          <a:prstGeom prst="rect">
            <a:avLst/>
          </a:prstGeom>
        </p:spPr>
      </p:pic>
      <p:pic>
        <p:nvPicPr>
          <p:cNvPr id="12" name="Graphic 11" descr="Close">
            <a:extLst>
              <a:ext uri="{FF2B5EF4-FFF2-40B4-BE49-F238E27FC236}">
                <a16:creationId xmlns:a16="http://schemas.microsoft.com/office/drawing/2014/main" id="{2C107B3D-01E9-4512-84E8-7345A2A2625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199961" y="3479800"/>
            <a:ext cx="914400" cy="914400"/>
          </a:xfrm>
          <a:prstGeom prst="rect">
            <a:avLst/>
          </a:prstGeom>
        </p:spPr>
      </p:pic>
      <p:pic>
        <p:nvPicPr>
          <p:cNvPr id="14" name="Graphic 13" descr="Question mark">
            <a:extLst>
              <a:ext uri="{FF2B5EF4-FFF2-40B4-BE49-F238E27FC236}">
                <a16:creationId xmlns:a16="http://schemas.microsoft.com/office/drawing/2014/main" id="{DC84E999-23CC-4471-B851-9E69C0BF039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896200" y="1556792"/>
            <a:ext cx="914400" cy="914400"/>
          </a:xfrm>
          <a:prstGeom prst="rect">
            <a:avLst/>
          </a:prstGeom>
        </p:spPr>
      </p:pic>
      <p:pic>
        <p:nvPicPr>
          <p:cNvPr id="15" name="Picture 14">
            <a:extLst>
              <a:ext uri="{FF2B5EF4-FFF2-40B4-BE49-F238E27FC236}">
                <a16:creationId xmlns:a16="http://schemas.microsoft.com/office/drawing/2014/main" id="{5249FA32-7A76-4166-8164-7320947C513B}"/>
              </a:ext>
            </a:extLst>
          </p:cNvPr>
          <p:cNvPicPr>
            <a:picLocks noChangeAspect="1"/>
          </p:cNvPicPr>
          <p:nvPr/>
        </p:nvPicPr>
        <p:blipFill>
          <a:blip r:embed="rId4"/>
          <a:stretch>
            <a:fillRect/>
          </a:stretch>
        </p:blipFill>
        <p:spPr>
          <a:xfrm>
            <a:off x="4353915" y="3429000"/>
            <a:ext cx="944962" cy="944960"/>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63657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500"/>
                                        <p:tgtEl>
                                          <p:spTgt spid="1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par>
                                <p:cTn id="22" presetID="10" presetClass="entr" presetSubtype="0" fill="hold"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par>
                                <p:cTn id="25" presetID="10"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730B61B-49D2-4D59-AC00-24A3B83F0FBC}"/>
              </a:ext>
            </a:extLst>
          </p:cNvPr>
          <p:cNvSpPr>
            <a:spLocks noGrp="1"/>
          </p:cNvSpPr>
          <p:nvPr>
            <p:ph type="ftr" sz="quarter" idx="10"/>
          </p:nvPr>
        </p:nvSpPr>
        <p:spPr/>
        <p:txBody>
          <a:bodyPr/>
          <a:lstStyle/>
          <a:p>
            <a:r>
              <a:rPr lang="en-US"/>
              <a:t>Join the Conversation | #NETUG | @William_DotNet | https://azuregems.io</a:t>
            </a:r>
            <a:endParaRPr lang="en-US" dirty="0"/>
          </a:p>
        </p:txBody>
      </p:sp>
      <p:pic>
        <p:nvPicPr>
          <p:cNvPr id="4" name="Picture 3">
            <a:extLst>
              <a:ext uri="{FF2B5EF4-FFF2-40B4-BE49-F238E27FC236}">
                <a16:creationId xmlns:a16="http://schemas.microsoft.com/office/drawing/2014/main" id="{EC26ED16-52AB-4252-B79B-E6044E73B720}"/>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1317454" y="647346"/>
            <a:ext cx="9557092" cy="7130403"/>
          </a:xfrm>
          <a:prstGeom prst="rect">
            <a:avLst/>
          </a:prstGeom>
        </p:spPr>
      </p:pic>
      <p:sp>
        <p:nvSpPr>
          <p:cNvPr id="5" name="Rectangle 4">
            <a:extLst>
              <a:ext uri="{FF2B5EF4-FFF2-40B4-BE49-F238E27FC236}">
                <a16:creationId xmlns:a16="http://schemas.microsoft.com/office/drawing/2014/main" id="{E92B05FA-A20C-4B5F-BDEE-E5506D863891}"/>
              </a:ext>
            </a:extLst>
          </p:cNvPr>
          <p:cNvSpPr/>
          <p:nvPr/>
        </p:nvSpPr>
        <p:spPr>
          <a:xfrm>
            <a:off x="5303912" y="2780928"/>
            <a:ext cx="1368152" cy="868399"/>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 name="Title 1">
            <a:extLst>
              <a:ext uri="{FF2B5EF4-FFF2-40B4-BE49-F238E27FC236}">
                <a16:creationId xmlns:a16="http://schemas.microsoft.com/office/drawing/2014/main" id="{C12F788F-94D3-4089-9561-FDE297D60A81}"/>
              </a:ext>
            </a:extLst>
          </p:cNvPr>
          <p:cNvSpPr txBox="1">
            <a:spLocks/>
          </p:cNvSpPr>
          <p:nvPr/>
        </p:nvSpPr>
        <p:spPr>
          <a:xfrm>
            <a:off x="752903" y="367380"/>
            <a:ext cx="10686196" cy="757364"/>
          </a:xfrm>
          <a:prstGeom prst="rect">
            <a:avLst/>
          </a:prstGeom>
        </p:spPr>
        <p:txBody>
          <a:bodyPr anchor="b"/>
          <a:lstStyle>
            <a:lvl1pPr algn="l" defTabSz="914400" rtl="0" eaLnBrk="1" latinLnBrk="0" hangingPunct="1">
              <a:lnSpc>
                <a:spcPct val="100000"/>
              </a:lnSpc>
              <a:spcBef>
                <a:spcPct val="0"/>
              </a:spcBef>
              <a:buNone/>
              <a:defRPr sz="4800" kern="12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AU" dirty="0"/>
              <a:t>A Serverless app + SRP</a:t>
            </a:r>
          </a:p>
        </p:txBody>
      </p:sp>
      <p:sp>
        <p:nvSpPr>
          <p:cNvPr id="8" name="Rectangle 7">
            <a:extLst>
              <a:ext uri="{FF2B5EF4-FFF2-40B4-BE49-F238E27FC236}">
                <a16:creationId xmlns:a16="http://schemas.microsoft.com/office/drawing/2014/main" id="{8D1D4FBB-F1C8-4A98-B8C5-1BF0E9DCF976}"/>
              </a:ext>
            </a:extLst>
          </p:cNvPr>
          <p:cNvSpPr/>
          <p:nvPr/>
        </p:nvSpPr>
        <p:spPr>
          <a:xfrm>
            <a:off x="5303912" y="1218681"/>
            <a:ext cx="1368152" cy="868399"/>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0" name="Graphic 17">
            <a:extLst>
              <a:ext uri="{FF2B5EF4-FFF2-40B4-BE49-F238E27FC236}">
                <a16:creationId xmlns:a16="http://schemas.microsoft.com/office/drawing/2014/main" id="{7272282F-0E96-48EB-B87D-BF2680DB1F1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0320710" y="503906"/>
            <a:ext cx="1319906" cy="1321719"/>
          </a:xfrm>
          <a:prstGeom prst="rect">
            <a:avLst/>
          </a:prstGeom>
          <a:effectLst>
            <a:outerShdw blurRad="127000" sx="105000" sy="105000" algn="ctr" rotWithShape="0">
              <a:prstClr val="black">
                <a:alpha val="50000"/>
              </a:prstClr>
            </a:outerShdw>
          </a:effectLst>
        </p:spPr>
      </p:pic>
    </p:spTree>
    <p:extLst>
      <p:ext uri="{BB962C8B-B14F-4D97-AF65-F5344CB8AC3E}">
        <p14:creationId xmlns:p14="http://schemas.microsoft.com/office/powerpoint/2010/main" val="3587140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21A02D-C381-4B2E-B851-F90EB9F807EA}"/>
              </a:ext>
            </a:extLst>
          </p:cNvPr>
          <p:cNvSpPr>
            <a:spLocks noGrp="1"/>
          </p:cNvSpPr>
          <p:nvPr>
            <p:ph type="title"/>
          </p:nvPr>
        </p:nvSpPr>
        <p:spPr/>
        <p:txBody>
          <a:bodyPr/>
          <a:lstStyle/>
          <a:p>
            <a:r>
              <a:rPr lang="en-AU" dirty="0"/>
              <a:t>Clean Code Principles</a:t>
            </a:r>
          </a:p>
        </p:txBody>
      </p:sp>
      <p:sp>
        <p:nvSpPr>
          <p:cNvPr id="3" name="Text Placeholder 2">
            <a:extLst>
              <a:ext uri="{FF2B5EF4-FFF2-40B4-BE49-F238E27FC236}">
                <a16:creationId xmlns:a16="http://schemas.microsoft.com/office/drawing/2014/main" id="{AC27BE64-AE0B-40A4-B8A2-8BF6CECD45BC}"/>
              </a:ext>
            </a:extLst>
          </p:cNvPr>
          <p:cNvSpPr>
            <a:spLocks noGrp="1"/>
          </p:cNvSpPr>
          <p:nvPr>
            <p:ph type="body" sz="quarter" idx="15"/>
          </p:nvPr>
        </p:nvSpPr>
        <p:spPr>
          <a:xfrm>
            <a:off x="752902" y="2204864"/>
            <a:ext cx="10600898" cy="3600400"/>
          </a:xfrm>
        </p:spPr>
        <p:txBody>
          <a:bodyPr>
            <a:normAutofit fontScale="92500" lnSpcReduction="20000"/>
          </a:bodyPr>
          <a:lstStyle/>
          <a:p>
            <a:pPr algn="ctr"/>
            <a:r>
              <a:rPr lang="en-AU" dirty="0"/>
              <a:t>OCP – Open/Closed Principle</a:t>
            </a:r>
          </a:p>
          <a:p>
            <a:pPr algn="ctr"/>
            <a:r>
              <a:rPr lang="en-AU" i="1" dirty="0">
                <a:solidFill>
                  <a:schemeClr val="bg1">
                    <a:lumMod val="50000"/>
                  </a:schemeClr>
                </a:solidFill>
              </a:rPr>
              <a:t>Open for extension, Closed for modification</a:t>
            </a:r>
          </a:p>
          <a:p>
            <a:pPr algn="ctr"/>
            <a:endParaRPr lang="en-AU" i="1" dirty="0">
              <a:solidFill>
                <a:schemeClr val="bg1">
                  <a:lumMod val="50000"/>
                </a:schemeClr>
              </a:solidFill>
            </a:endParaRPr>
          </a:p>
          <a:p>
            <a:pPr algn="ctr"/>
            <a:r>
              <a:rPr lang="en-AU" dirty="0"/>
              <a:t>LSP – </a:t>
            </a:r>
            <a:r>
              <a:rPr lang="en-AU" dirty="0" err="1"/>
              <a:t>Liskov</a:t>
            </a:r>
            <a:r>
              <a:rPr lang="en-AU" dirty="0"/>
              <a:t> Substitution Principle</a:t>
            </a:r>
          </a:p>
          <a:p>
            <a:pPr algn="ctr"/>
            <a:r>
              <a:rPr lang="en-AU" i="1" dirty="0">
                <a:solidFill>
                  <a:schemeClr val="bg1">
                    <a:lumMod val="50000"/>
                  </a:schemeClr>
                </a:solidFill>
              </a:rPr>
              <a:t>Substitute implementation with same functionality</a:t>
            </a:r>
          </a:p>
        </p:txBody>
      </p:sp>
      <p:sp>
        <p:nvSpPr>
          <p:cNvPr id="4" name="Footer Placeholder 3">
            <a:extLst>
              <a:ext uri="{FF2B5EF4-FFF2-40B4-BE49-F238E27FC236}">
                <a16:creationId xmlns:a16="http://schemas.microsoft.com/office/drawing/2014/main" id="{E9D5B034-3370-475B-9BF5-54A542A668D5}"/>
              </a:ext>
            </a:extLst>
          </p:cNvPr>
          <p:cNvSpPr>
            <a:spLocks noGrp="1"/>
          </p:cNvSpPr>
          <p:nvPr>
            <p:ph type="ftr" sz="quarter" idx="16"/>
          </p:nvPr>
        </p:nvSpPr>
        <p:spPr/>
        <p:txBody>
          <a:bodyPr/>
          <a:lstStyle/>
          <a:p>
            <a:r>
              <a:rPr lang="en-US"/>
              <a:t>Join the Conversation | #NETUG | @William_DotNet | https://azuregems.io</a:t>
            </a:r>
            <a:endParaRPr lang="en-US" dirty="0"/>
          </a:p>
        </p:txBody>
      </p:sp>
      <p:pic>
        <p:nvPicPr>
          <p:cNvPr id="7" name="Graphic 17">
            <a:extLst>
              <a:ext uri="{FF2B5EF4-FFF2-40B4-BE49-F238E27FC236}">
                <a16:creationId xmlns:a16="http://schemas.microsoft.com/office/drawing/2014/main" id="{108206AF-7F59-41F4-AA9C-C7329DD08D66}"/>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10320710" y="503906"/>
            <a:ext cx="1319906" cy="1321719"/>
          </a:xfrm>
          <a:prstGeom prst="rect">
            <a:avLst/>
          </a:prstGeom>
          <a:effectLst>
            <a:outerShdw blurRad="127000" sx="105000" sy="105000" algn="ctr" rotWithShape="0">
              <a:prstClr val="black">
                <a:alpha val="50000"/>
              </a:prstClr>
            </a:outerShdw>
          </a:effectLst>
        </p:spPr>
      </p:pic>
    </p:spTree>
    <p:extLst>
      <p:ext uri="{BB962C8B-B14F-4D97-AF65-F5344CB8AC3E}">
        <p14:creationId xmlns:p14="http://schemas.microsoft.com/office/powerpoint/2010/main" val="27360930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21A02D-C381-4B2E-B851-F90EB9F807EA}"/>
              </a:ext>
            </a:extLst>
          </p:cNvPr>
          <p:cNvSpPr>
            <a:spLocks noGrp="1"/>
          </p:cNvSpPr>
          <p:nvPr>
            <p:ph type="title"/>
          </p:nvPr>
        </p:nvSpPr>
        <p:spPr/>
        <p:txBody>
          <a:bodyPr/>
          <a:lstStyle/>
          <a:p>
            <a:r>
              <a:rPr lang="en-AU" dirty="0"/>
              <a:t>Clean Code Principles</a:t>
            </a:r>
          </a:p>
        </p:txBody>
      </p:sp>
      <p:sp>
        <p:nvSpPr>
          <p:cNvPr id="3" name="Text Placeholder 2">
            <a:extLst>
              <a:ext uri="{FF2B5EF4-FFF2-40B4-BE49-F238E27FC236}">
                <a16:creationId xmlns:a16="http://schemas.microsoft.com/office/drawing/2014/main" id="{AC27BE64-AE0B-40A4-B8A2-8BF6CECD45BC}"/>
              </a:ext>
            </a:extLst>
          </p:cNvPr>
          <p:cNvSpPr>
            <a:spLocks noGrp="1"/>
          </p:cNvSpPr>
          <p:nvPr>
            <p:ph type="body" sz="quarter" idx="15"/>
          </p:nvPr>
        </p:nvSpPr>
        <p:spPr>
          <a:xfrm>
            <a:off x="752902" y="1833283"/>
            <a:ext cx="10600898" cy="4391024"/>
          </a:xfrm>
        </p:spPr>
        <p:txBody>
          <a:bodyPr>
            <a:normAutofit/>
          </a:bodyPr>
          <a:lstStyle/>
          <a:p>
            <a:pPr algn="ctr"/>
            <a:endParaRPr lang="en-AU" dirty="0"/>
          </a:p>
          <a:p>
            <a:pPr algn="ctr"/>
            <a:r>
              <a:rPr lang="en-AU" dirty="0"/>
              <a:t>LSP – </a:t>
            </a:r>
            <a:r>
              <a:rPr lang="en-AU" dirty="0" err="1"/>
              <a:t>Liskov</a:t>
            </a:r>
            <a:r>
              <a:rPr lang="en-AU" dirty="0"/>
              <a:t> Substitution Principle</a:t>
            </a:r>
          </a:p>
          <a:p>
            <a:pPr algn="ctr"/>
            <a:r>
              <a:rPr lang="en-AU" i="1" dirty="0">
                <a:solidFill>
                  <a:schemeClr val="bg1">
                    <a:lumMod val="50000"/>
                  </a:schemeClr>
                </a:solidFill>
              </a:rPr>
              <a:t>Substitute implementation with same functionality</a:t>
            </a:r>
          </a:p>
        </p:txBody>
      </p:sp>
      <p:sp>
        <p:nvSpPr>
          <p:cNvPr id="4" name="Footer Placeholder 3">
            <a:extLst>
              <a:ext uri="{FF2B5EF4-FFF2-40B4-BE49-F238E27FC236}">
                <a16:creationId xmlns:a16="http://schemas.microsoft.com/office/drawing/2014/main" id="{E9D5B034-3370-475B-9BF5-54A542A668D5}"/>
              </a:ext>
            </a:extLst>
          </p:cNvPr>
          <p:cNvSpPr>
            <a:spLocks noGrp="1"/>
          </p:cNvSpPr>
          <p:nvPr>
            <p:ph type="ftr" sz="quarter" idx="16"/>
          </p:nvPr>
        </p:nvSpPr>
        <p:spPr/>
        <p:txBody>
          <a:bodyPr/>
          <a:lstStyle/>
          <a:p>
            <a:r>
              <a:rPr lang="en-US"/>
              <a:t>Join the Conversation | #NETUG | @William_DotNet | https://azuregems.io</a:t>
            </a:r>
            <a:endParaRPr lang="en-US" dirty="0"/>
          </a:p>
        </p:txBody>
      </p:sp>
      <p:pic>
        <p:nvPicPr>
          <p:cNvPr id="7" name="Graphic 17">
            <a:extLst>
              <a:ext uri="{FF2B5EF4-FFF2-40B4-BE49-F238E27FC236}">
                <a16:creationId xmlns:a16="http://schemas.microsoft.com/office/drawing/2014/main" id="{7E08B424-4B4B-4B58-8BB7-E457C9461EB5}"/>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10320710" y="503906"/>
            <a:ext cx="1319906" cy="1321719"/>
          </a:xfrm>
          <a:prstGeom prst="rect">
            <a:avLst/>
          </a:prstGeom>
          <a:effectLst>
            <a:outerShdw blurRad="127000" sx="105000" sy="105000" algn="ctr" rotWithShape="0">
              <a:prstClr val="black">
                <a:alpha val="50000"/>
              </a:prstClr>
            </a:outerShdw>
          </a:effectLst>
        </p:spPr>
      </p:pic>
    </p:spTree>
    <p:extLst>
      <p:ext uri="{BB962C8B-B14F-4D97-AF65-F5344CB8AC3E}">
        <p14:creationId xmlns:p14="http://schemas.microsoft.com/office/powerpoint/2010/main" val="237478323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730B61B-49D2-4D59-AC00-24A3B83F0FBC}"/>
              </a:ext>
            </a:extLst>
          </p:cNvPr>
          <p:cNvSpPr>
            <a:spLocks noGrp="1"/>
          </p:cNvSpPr>
          <p:nvPr>
            <p:ph type="ftr" sz="quarter" idx="10"/>
          </p:nvPr>
        </p:nvSpPr>
        <p:spPr/>
        <p:txBody>
          <a:bodyPr/>
          <a:lstStyle/>
          <a:p>
            <a:r>
              <a:rPr lang="en-US"/>
              <a:t>Join the Conversation | #NETUG | @William_DotNet | https://azuregems.io</a:t>
            </a:r>
            <a:endParaRPr lang="en-US" dirty="0"/>
          </a:p>
        </p:txBody>
      </p:sp>
      <p:sp>
        <p:nvSpPr>
          <p:cNvPr id="7" name="Title 1">
            <a:extLst>
              <a:ext uri="{FF2B5EF4-FFF2-40B4-BE49-F238E27FC236}">
                <a16:creationId xmlns:a16="http://schemas.microsoft.com/office/drawing/2014/main" id="{C12F788F-94D3-4089-9561-FDE297D60A81}"/>
              </a:ext>
            </a:extLst>
          </p:cNvPr>
          <p:cNvSpPr txBox="1">
            <a:spLocks/>
          </p:cNvSpPr>
          <p:nvPr/>
        </p:nvSpPr>
        <p:spPr>
          <a:xfrm>
            <a:off x="752903" y="367380"/>
            <a:ext cx="10686196" cy="757364"/>
          </a:xfrm>
          <a:prstGeom prst="rect">
            <a:avLst/>
          </a:prstGeom>
        </p:spPr>
        <p:txBody>
          <a:bodyPr anchor="b"/>
          <a:lstStyle>
            <a:lvl1pPr algn="l" defTabSz="914400" rtl="0" eaLnBrk="1" latinLnBrk="0" hangingPunct="1">
              <a:lnSpc>
                <a:spcPct val="100000"/>
              </a:lnSpc>
              <a:spcBef>
                <a:spcPct val="0"/>
              </a:spcBef>
              <a:buNone/>
              <a:defRPr sz="4800" kern="12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AU" dirty="0"/>
              <a:t>A Serverless app + OCP &amp; LSP</a:t>
            </a:r>
          </a:p>
        </p:txBody>
      </p:sp>
      <p:pic>
        <p:nvPicPr>
          <p:cNvPr id="11" name="Picture 10" descr="Graphical user interface, application&#10;&#10;Description automatically generated">
            <a:extLst>
              <a:ext uri="{FF2B5EF4-FFF2-40B4-BE49-F238E27FC236}">
                <a16:creationId xmlns:a16="http://schemas.microsoft.com/office/drawing/2014/main" id="{1DEA5030-6DFF-4FA5-95F0-97FF35912F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9376" y="1258912"/>
            <a:ext cx="10256000" cy="5280000"/>
          </a:xfrm>
          <a:prstGeom prst="rect">
            <a:avLst/>
          </a:prstGeom>
        </p:spPr>
      </p:pic>
      <p:sp>
        <p:nvSpPr>
          <p:cNvPr id="12" name="Rectangle 11">
            <a:extLst>
              <a:ext uri="{FF2B5EF4-FFF2-40B4-BE49-F238E27FC236}">
                <a16:creationId xmlns:a16="http://schemas.microsoft.com/office/drawing/2014/main" id="{BF57D83F-71A6-496F-A5EA-4BBA0667BB6A}"/>
              </a:ext>
            </a:extLst>
          </p:cNvPr>
          <p:cNvSpPr/>
          <p:nvPr/>
        </p:nvSpPr>
        <p:spPr>
          <a:xfrm>
            <a:off x="5375920" y="2492896"/>
            <a:ext cx="1368152" cy="1008112"/>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4" name="Graphic 17">
            <a:extLst>
              <a:ext uri="{FF2B5EF4-FFF2-40B4-BE49-F238E27FC236}">
                <a16:creationId xmlns:a16="http://schemas.microsoft.com/office/drawing/2014/main" id="{0442E408-E904-44AA-946B-023200792344}"/>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0320710" y="503906"/>
            <a:ext cx="1319906" cy="1321719"/>
          </a:xfrm>
          <a:prstGeom prst="rect">
            <a:avLst/>
          </a:prstGeom>
          <a:effectLst>
            <a:outerShdw blurRad="127000" sx="105000" sy="105000" algn="ctr" rotWithShape="0">
              <a:prstClr val="black">
                <a:alpha val="50000"/>
              </a:prstClr>
            </a:outerShdw>
          </a:effectLst>
        </p:spPr>
      </p:pic>
    </p:spTree>
    <p:extLst>
      <p:ext uri="{BB962C8B-B14F-4D97-AF65-F5344CB8AC3E}">
        <p14:creationId xmlns:p14="http://schemas.microsoft.com/office/powerpoint/2010/main" val="3078575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730B61B-49D2-4D59-AC00-24A3B83F0FBC}"/>
              </a:ext>
            </a:extLst>
          </p:cNvPr>
          <p:cNvSpPr>
            <a:spLocks noGrp="1"/>
          </p:cNvSpPr>
          <p:nvPr>
            <p:ph type="ftr" sz="quarter" idx="10"/>
          </p:nvPr>
        </p:nvSpPr>
        <p:spPr/>
        <p:txBody>
          <a:bodyPr/>
          <a:lstStyle/>
          <a:p>
            <a:r>
              <a:rPr lang="en-US"/>
              <a:t>Join the Conversation | #NETUG | @William_DotNet | https://azuregems.io</a:t>
            </a:r>
            <a:endParaRPr lang="en-US" dirty="0"/>
          </a:p>
        </p:txBody>
      </p:sp>
      <p:sp>
        <p:nvSpPr>
          <p:cNvPr id="7" name="Title 1">
            <a:extLst>
              <a:ext uri="{FF2B5EF4-FFF2-40B4-BE49-F238E27FC236}">
                <a16:creationId xmlns:a16="http://schemas.microsoft.com/office/drawing/2014/main" id="{C12F788F-94D3-4089-9561-FDE297D60A81}"/>
              </a:ext>
            </a:extLst>
          </p:cNvPr>
          <p:cNvSpPr txBox="1">
            <a:spLocks/>
          </p:cNvSpPr>
          <p:nvPr/>
        </p:nvSpPr>
        <p:spPr>
          <a:xfrm>
            <a:off x="752903" y="367380"/>
            <a:ext cx="10686196" cy="757364"/>
          </a:xfrm>
          <a:prstGeom prst="rect">
            <a:avLst/>
          </a:prstGeom>
        </p:spPr>
        <p:txBody>
          <a:bodyPr anchor="b"/>
          <a:lstStyle>
            <a:lvl1pPr algn="l" defTabSz="914400" rtl="0" eaLnBrk="1" latinLnBrk="0" hangingPunct="1">
              <a:lnSpc>
                <a:spcPct val="100000"/>
              </a:lnSpc>
              <a:spcBef>
                <a:spcPct val="0"/>
              </a:spcBef>
              <a:buNone/>
              <a:defRPr sz="4800" kern="12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AU" dirty="0"/>
              <a:t>A Serverless app + OCP &amp; LSP</a:t>
            </a:r>
          </a:p>
        </p:txBody>
      </p:sp>
      <p:pic>
        <p:nvPicPr>
          <p:cNvPr id="9" name="Picture 8" descr="Graphical user interface, application&#10;&#10;Description automatically generated">
            <a:extLst>
              <a:ext uri="{FF2B5EF4-FFF2-40B4-BE49-F238E27FC236}">
                <a16:creationId xmlns:a16="http://schemas.microsoft.com/office/drawing/2014/main" id="{C334D8FC-0735-495B-8545-C4ED878D03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9376" y="1258912"/>
            <a:ext cx="10256000" cy="5280000"/>
          </a:xfrm>
          <a:prstGeom prst="rect">
            <a:avLst/>
          </a:prstGeom>
        </p:spPr>
      </p:pic>
      <p:pic>
        <p:nvPicPr>
          <p:cNvPr id="22" name="Graphic 21">
            <a:extLst>
              <a:ext uri="{FF2B5EF4-FFF2-40B4-BE49-F238E27FC236}">
                <a16:creationId xmlns:a16="http://schemas.microsoft.com/office/drawing/2014/main" id="{2E5F7F62-2790-4619-A7F2-5B7DF342564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556824" y="1287105"/>
            <a:ext cx="445765" cy="445765"/>
          </a:xfrm>
          <a:prstGeom prst="rect">
            <a:avLst/>
          </a:prstGeom>
        </p:spPr>
      </p:pic>
      <p:pic>
        <p:nvPicPr>
          <p:cNvPr id="24" name="Graphic 17">
            <a:extLst>
              <a:ext uri="{FF2B5EF4-FFF2-40B4-BE49-F238E27FC236}">
                <a16:creationId xmlns:a16="http://schemas.microsoft.com/office/drawing/2014/main" id="{B55650A9-9B21-4DB5-9A8F-35076C4B9C90}"/>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10320710" y="503906"/>
            <a:ext cx="1319906" cy="1321719"/>
          </a:xfrm>
          <a:prstGeom prst="rect">
            <a:avLst/>
          </a:prstGeom>
          <a:effectLst>
            <a:outerShdw blurRad="127000" sx="105000" sy="105000" algn="ctr" rotWithShape="0">
              <a:prstClr val="black">
                <a:alpha val="50000"/>
              </a:prstClr>
            </a:outerShdw>
          </a:effectLst>
        </p:spPr>
      </p:pic>
    </p:spTree>
    <p:extLst>
      <p:ext uri="{BB962C8B-B14F-4D97-AF65-F5344CB8AC3E}">
        <p14:creationId xmlns:p14="http://schemas.microsoft.com/office/powerpoint/2010/main" val="2812585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730B61B-49D2-4D59-AC00-24A3B83F0FBC}"/>
              </a:ext>
            </a:extLst>
          </p:cNvPr>
          <p:cNvSpPr>
            <a:spLocks noGrp="1"/>
          </p:cNvSpPr>
          <p:nvPr>
            <p:ph type="ftr" sz="quarter" idx="10"/>
          </p:nvPr>
        </p:nvSpPr>
        <p:spPr/>
        <p:txBody>
          <a:bodyPr/>
          <a:lstStyle/>
          <a:p>
            <a:r>
              <a:rPr lang="en-US"/>
              <a:t>Join the Conversation | #NETUG | @William_DotNet | https://azuregems.io</a:t>
            </a:r>
            <a:endParaRPr lang="en-US" dirty="0"/>
          </a:p>
        </p:txBody>
      </p:sp>
      <p:sp>
        <p:nvSpPr>
          <p:cNvPr id="7" name="Title 1">
            <a:extLst>
              <a:ext uri="{FF2B5EF4-FFF2-40B4-BE49-F238E27FC236}">
                <a16:creationId xmlns:a16="http://schemas.microsoft.com/office/drawing/2014/main" id="{C12F788F-94D3-4089-9561-FDE297D60A81}"/>
              </a:ext>
            </a:extLst>
          </p:cNvPr>
          <p:cNvSpPr txBox="1">
            <a:spLocks/>
          </p:cNvSpPr>
          <p:nvPr/>
        </p:nvSpPr>
        <p:spPr>
          <a:xfrm>
            <a:off x="752903" y="367380"/>
            <a:ext cx="10686196" cy="757364"/>
          </a:xfrm>
          <a:prstGeom prst="rect">
            <a:avLst/>
          </a:prstGeom>
        </p:spPr>
        <p:txBody>
          <a:bodyPr anchor="b"/>
          <a:lstStyle>
            <a:lvl1pPr algn="l" defTabSz="914400" rtl="0" eaLnBrk="1" latinLnBrk="0" hangingPunct="1">
              <a:lnSpc>
                <a:spcPct val="100000"/>
              </a:lnSpc>
              <a:spcBef>
                <a:spcPct val="0"/>
              </a:spcBef>
              <a:buNone/>
              <a:defRPr sz="4800" kern="12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AU" dirty="0"/>
              <a:t>A Serverless app + OCP &amp; LSP</a:t>
            </a:r>
          </a:p>
        </p:txBody>
      </p:sp>
      <p:pic>
        <p:nvPicPr>
          <p:cNvPr id="9" name="Picture 8" descr="Graphical user interface&#10;&#10;Description automatically generated">
            <a:extLst>
              <a:ext uri="{FF2B5EF4-FFF2-40B4-BE49-F238E27FC236}">
                <a16:creationId xmlns:a16="http://schemas.microsoft.com/office/drawing/2014/main" id="{2C1A909C-6A60-483D-B79E-05A8655C01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9376" y="1258912"/>
            <a:ext cx="10256000" cy="5280000"/>
          </a:xfrm>
          <a:prstGeom prst="rect">
            <a:avLst/>
          </a:prstGeom>
        </p:spPr>
      </p:pic>
      <p:pic>
        <p:nvPicPr>
          <p:cNvPr id="11" name="Graphic 17">
            <a:extLst>
              <a:ext uri="{FF2B5EF4-FFF2-40B4-BE49-F238E27FC236}">
                <a16:creationId xmlns:a16="http://schemas.microsoft.com/office/drawing/2014/main" id="{DAA37DD9-86D9-40E8-99B6-FF877806791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0320710" y="503906"/>
            <a:ext cx="1319906" cy="1321719"/>
          </a:xfrm>
          <a:prstGeom prst="rect">
            <a:avLst/>
          </a:prstGeom>
          <a:effectLst>
            <a:outerShdw blurRad="127000" sx="105000" sy="105000" algn="ctr" rotWithShape="0">
              <a:prstClr val="black">
                <a:alpha val="50000"/>
              </a:prstClr>
            </a:outerShdw>
          </a:effectLst>
        </p:spPr>
      </p:pic>
    </p:spTree>
    <p:extLst>
      <p:ext uri="{BB962C8B-B14F-4D97-AF65-F5344CB8AC3E}">
        <p14:creationId xmlns:p14="http://schemas.microsoft.com/office/powerpoint/2010/main" val="4329514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730B61B-49D2-4D59-AC00-24A3B83F0FBC}"/>
              </a:ext>
            </a:extLst>
          </p:cNvPr>
          <p:cNvSpPr>
            <a:spLocks noGrp="1"/>
          </p:cNvSpPr>
          <p:nvPr>
            <p:ph type="ftr" sz="quarter" idx="10"/>
          </p:nvPr>
        </p:nvSpPr>
        <p:spPr/>
        <p:txBody>
          <a:bodyPr/>
          <a:lstStyle/>
          <a:p>
            <a:r>
              <a:rPr lang="en-US"/>
              <a:t>Join the Conversation | #NETUG | @William_DotNet | https://azuregems.io</a:t>
            </a:r>
            <a:endParaRPr lang="en-US" dirty="0"/>
          </a:p>
        </p:txBody>
      </p:sp>
      <p:sp>
        <p:nvSpPr>
          <p:cNvPr id="7" name="Title 1">
            <a:extLst>
              <a:ext uri="{FF2B5EF4-FFF2-40B4-BE49-F238E27FC236}">
                <a16:creationId xmlns:a16="http://schemas.microsoft.com/office/drawing/2014/main" id="{C12F788F-94D3-4089-9561-FDE297D60A81}"/>
              </a:ext>
            </a:extLst>
          </p:cNvPr>
          <p:cNvSpPr txBox="1">
            <a:spLocks/>
          </p:cNvSpPr>
          <p:nvPr/>
        </p:nvSpPr>
        <p:spPr>
          <a:xfrm>
            <a:off x="752903" y="367380"/>
            <a:ext cx="10686196" cy="757364"/>
          </a:xfrm>
          <a:prstGeom prst="rect">
            <a:avLst/>
          </a:prstGeom>
        </p:spPr>
        <p:txBody>
          <a:bodyPr anchor="b"/>
          <a:lstStyle>
            <a:lvl1pPr algn="l" defTabSz="914400" rtl="0" eaLnBrk="1" latinLnBrk="0" hangingPunct="1">
              <a:lnSpc>
                <a:spcPct val="100000"/>
              </a:lnSpc>
              <a:spcBef>
                <a:spcPct val="0"/>
              </a:spcBef>
              <a:buNone/>
              <a:defRPr sz="4800" kern="12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AU" dirty="0"/>
              <a:t>A Serverless app + OCP &amp; LSP</a:t>
            </a:r>
          </a:p>
        </p:txBody>
      </p:sp>
      <p:pic>
        <p:nvPicPr>
          <p:cNvPr id="5" name="Picture 4">
            <a:extLst>
              <a:ext uri="{FF2B5EF4-FFF2-40B4-BE49-F238E27FC236}">
                <a16:creationId xmlns:a16="http://schemas.microsoft.com/office/drawing/2014/main" id="{D322B2D7-8A34-4E7D-98F8-6EE5C2AF396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79376" y="1258912"/>
            <a:ext cx="10256000" cy="5279999"/>
          </a:xfrm>
          <a:prstGeom prst="rect">
            <a:avLst/>
          </a:prstGeom>
        </p:spPr>
      </p:pic>
      <p:pic>
        <p:nvPicPr>
          <p:cNvPr id="9" name="Graphic 17">
            <a:extLst>
              <a:ext uri="{FF2B5EF4-FFF2-40B4-BE49-F238E27FC236}">
                <a16:creationId xmlns:a16="http://schemas.microsoft.com/office/drawing/2014/main" id="{A3A9B91D-4157-4B9F-94A3-0208B099896B}"/>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0320710" y="503906"/>
            <a:ext cx="1319906" cy="1321719"/>
          </a:xfrm>
          <a:prstGeom prst="rect">
            <a:avLst/>
          </a:prstGeom>
          <a:effectLst>
            <a:outerShdw blurRad="127000" sx="105000" sy="105000" algn="ctr" rotWithShape="0">
              <a:prstClr val="black">
                <a:alpha val="50000"/>
              </a:prstClr>
            </a:outerShdw>
          </a:effectLst>
        </p:spPr>
      </p:pic>
    </p:spTree>
    <p:extLst>
      <p:ext uri="{BB962C8B-B14F-4D97-AF65-F5344CB8AC3E}">
        <p14:creationId xmlns:p14="http://schemas.microsoft.com/office/powerpoint/2010/main" val="3775259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730B61B-49D2-4D59-AC00-24A3B83F0FBC}"/>
              </a:ext>
            </a:extLst>
          </p:cNvPr>
          <p:cNvSpPr>
            <a:spLocks noGrp="1"/>
          </p:cNvSpPr>
          <p:nvPr>
            <p:ph type="ftr" sz="quarter" idx="10"/>
          </p:nvPr>
        </p:nvSpPr>
        <p:spPr/>
        <p:txBody>
          <a:bodyPr/>
          <a:lstStyle/>
          <a:p>
            <a:r>
              <a:rPr lang="en-US"/>
              <a:t>Join the Conversation | #NETUG | @William_DotNet | https://azuregems.io</a:t>
            </a:r>
            <a:endParaRPr lang="en-US" dirty="0"/>
          </a:p>
        </p:txBody>
      </p:sp>
      <p:sp>
        <p:nvSpPr>
          <p:cNvPr id="7" name="Title 1">
            <a:extLst>
              <a:ext uri="{FF2B5EF4-FFF2-40B4-BE49-F238E27FC236}">
                <a16:creationId xmlns:a16="http://schemas.microsoft.com/office/drawing/2014/main" id="{C12F788F-94D3-4089-9561-FDE297D60A81}"/>
              </a:ext>
            </a:extLst>
          </p:cNvPr>
          <p:cNvSpPr txBox="1">
            <a:spLocks/>
          </p:cNvSpPr>
          <p:nvPr/>
        </p:nvSpPr>
        <p:spPr>
          <a:xfrm>
            <a:off x="752903" y="367380"/>
            <a:ext cx="10686196" cy="757364"/>
          </a:xfrm>
          <a:prstGeom prst="rect">
            <a:avLst/>
          </a:prstGeom>
        </p:spPr>
        <p:txBody>
          <a:bodyPr anchor="b"/>
          <a:lstStyle>
            <a:lvl1pPr algn="l" defTabSz="914400" rtl="0" eaLnBrk="1" latinLnBrk="0" hangingPunct="1">
              <a:lnSpc>
                <a:spcPct val="100000"/>
              </a:lnSpc>
              <a:spcBef>
                <a:spcPct val="0"/>
              </a:spcBef>
              <a:buNone/>
              <a:defRPr sz="4800" kern="12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AU" dirty="0"/>
              <a:t>A Serverless app + OCP &amp; LSP</a:t>
            </a:r>
          </a:p>
        </p:txBody>
      </p:sp>
      <p:pic>
        <p:nvPicPr>
          <p:cNvPr id="5" name="Picture 4">
            <a:extLst>
              <a:ext uri="{FF2B5EF4-FFF2-40B4-BE49-F238E27FC236}">
                <a16:creationId xmlns:a16="http://schemas.microsoft.com/office/drawing/2014/main" id="{ABFF023D-51DC-49D3-AB0B-FA20054C5F4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79376" y="1258912"/>
            <a:ext cx="10256000" cy="5279999"/>
          </a:xfrm>
          <a:prstGeom prst="rect">
            <a:avLst/>
          </a:prstGeom>
        </p:spPr>
      </p:pic>
      <p:pic>
        <p:nvPicPr>
          <p:cNvPr id="9" name="Graphic 17">
            <a:extLst>
              <a:ext uri="{FF2B5EF4-FFF2-40B4-BE49-F238E27FC236}">
                <a16:creationId xmlns:a16="http://schemas.microsoft.com/office/drawing/2014/main" id="{4C331BE8-23CE-409F-BBB9-3166579D2E89}"/>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0320710" y="503906"/>
            <a:ext cx="1319906" cy="1321719"/>
          </a:xfrm>
          <a:prstGeom prst="rect">
            <a:avLst/>
          </a:prstGeom>
          <a:effectLst>
            <a:outerShdw blurRad="127000" sx="105000" sy="105000" algn="ctr" rotWithShape="0">
              <a:prstClr val="black">
                <a:alpha val="50000"/>
              </a:prstClr>
            </a:outerShdw>
          </a:effectLst>
        </p:spPr>
      </p:pic>
    </p:spTree>
    <p:extLst>
      <p:ext uri="{BB962C8B-B14F-4D97-AF65-F5344CB8AC3E}">
        <p14:creationId xmlns:p14="http://schemas.microsoft.com/office/powerpoint/2010/main" val="8606830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21A02D-C381-4B2E-B851-F90EB9F807EA}"/>
              </a:ext>
            </a:extLst>
          </p:cNvPr>
          <p:cNvSpPr>
            <a:spLocks noGrp="1"/>
          </p:cNvSpPr>
          <p:nvPr>
            <p:ph type="title"/>
          </p:nvPr>
        </p:nvSpPr>
        <p:spPr/>
        <p:txBody>
          <a:bodyPr/>
          <a:lstStyle/>
          <a:p>
            <a:r>
              <a:rPr lang="en-AU" dirty="0"/>
              <a:t>Clean Code Principles</a:t>
            </a:r>
          </a:p>
        </p:txBody>
      </p:sp>
      <p:sp>
        <p:nvSpPr>
          <p:cNvPr id="3" name="Text Placeholder 2">
            <a:extLst>
              <a:ext uri="{FF2B5EF4-FFF2-40B4-BE49-F238E27FC236}">
                <a16:creationId xmlns:a16="http://schemas.microsoft.com/office/drawing/2014/main" id="{AC27BE64-AE0B-40A4-B8A2-8BF6CECD45BC}"/>
              </a:ext>
            </a:extLst>
          </p:cNvPr>
          <p:cNvSpPr>
            <a:spLocks noGrp="1"/>
          </p:cNvSpPr>
          <p:nvPr>
            <p:ph type="body" sz="quarter" idx="15"/>
          </p:nvPr>
        </p:nvSpPr>
        <p:spPr>
          <a:xfrm>
            <a:off x="752902" y="1833283"/>
            <a:ext cx="10600898" cy="4391024"/>
          </a:xfrm>
        </p:spPr>
        <p:txBody>
          <a:bodyPr>
            <a:normAutofit/>
          </a:bodyPr>
          <a:lstStyle/>
          <a:p>
            <a:pPr algn="ctr"/>
            <a:endParaRPr lang="en-AU" dirty="0"/>
          </a:p>
          <a:p>
            <a:pPr algn="ctr"/>
            <a:r>
              <a:rPr lang="en-AU" dirty="0"/>
              <a:t>ISP – Interface Segregation Principle</a:t>
            </a:r>
          </a:p>
          <a:p>
            <a:pPr algn="ctr"/>
            <a:r>
              <a:rPr lang="en-AU" i="1" dirty="0">
                <a:solidFill>
                  <a:schemeClr val="bg1">
                    <a:lumMod val="50000"/>
                  </a:schemeClr>
                </a:solidFill>
              </a:rPr>
              <a:t>Only add </a:t>
            </a:r>
            <a:r>
              <a:rPr lang="en-AU" i="1" strike="sngStrike" dirty="0">
                <a:solidFill>
                  <a:schemeClr val="bg1">
                    <a:lumMod val="50000"/>
                  </a:schemeClr>
                </a:solidFill>
              </a:rPr>
              <a:t>functionality</a:t>
            </a:r>
            <a:r>
              <a:rPr lang="en-AU" i="1" dirty="0">
                <a:solidFill>
                  <a:schemeClr val="bg1">
                    <a:lumMod val="50000"/>
                  </a:schemeClr>
                </a:solidFill>
              </a:rPr>
              <a:t> endpoints that will be used</a:t>
            </a:r>
          </a:p>
        </p:txBody>
      </p:sp>
      <p:sp>
        <p:nvSpPr>
          <p:cNvPr id="4" name="Footer Placeholder 3">
            <a:extLst>
              <a:ext uri="{FF2B5EF4-FFF2-40B4-BE49-F238E27FC236}">
                <a16:creationId xmlns:a16="http://schemas.microsoft.com/office/drawing/2014/main" id="{E9D5B034-3370-475B-9BF5-54A542A668D5}"/>
              </a:ext>
            </a:extLst>
          </p:cNvPr>
          <p:cNvSpPr>
            <a:spLocks noGrp="1"/>
          </p:cNvSpPr>
          <p:nvPr>
            <p:ph type="ftr" sz="quarter" idx="16"/>
          </p:nvPr>
        </p:nvSpPr>
        <p:spPr/>
        <p:txBody>
          <a:bodyPr/>
          <a:lstStyle/>
          <a:p>
            <a:r>
              <a:rPr lang="en-US"/>
              <a:t>Join the Conversation | #NETUG | @William_DotNet | https://azuregems.io</a:t>
            </a:r>
            <a:endParaRPr lang="en-US" dirty="0"/>
          </a:p>
        </p:txBody>
      </p:sp>
      <p:pic>
        <p:nvPicPr>
          <p:cNvPr id="7" name="Graphic 17">
            <a:extLst>
              <a:ext uri="{FF2B5EF4-FFF2-40B4-BE49-F238E27FC236}">
                <a16:creationId xmlns:a16="http://schemas.microsoft.com/office/drawing/2014/main" id="{E4C8E4C1-7E7F-4470-AAB8-D3C9EBC85BBA}"/>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10320710" y="503906"/>
            <a:ext cx="1319906" cy="1321719"/>
          </a:xfrm>
          <a:prstGeom prst="rect">
            <a:avLst/>
          </a:prstGeom>
          <a:effectLst>
            <a:outerShdw blurRad="127000" sx="105000" sy="105000" algn="ctr" rotWithShape="0">
              <a:prstClr val="black">
                <a:alpha val="50000"/>
              </a:prstClr>
            </a:outerShdw>
          </a:effectLst>
        </p:spPr>
      </p:pic>
    </p:spTree>
    <p:extLst>
      <p:ext uri="{BB962C8B-B14F-4D97-AF65-F5344CB8AC3E}">
        <p14:creationId xmlns:p14="http://schemas.microsoft.com/office/powerpoint/2010/main" val="207652861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DB7867-CFA7-418B-A0C9-7314026D1BB1}"/>
              </a:ext>
            </a:extLst>
          </p:cNvPr>
          <p:cNvSpPr>
            <a:spLocks noGrp="1"/>
          </p:cNvSpPr>
          <p:nvPr>
            <p:ph type="title"/>
          </p:nvPr>
        </p:nvSpPr>
        <p:spPr/>
        <p:txBody>
          <a:bodyPr>
            <a:normAutofit/>
          </a:bodyPr>
          <a:lstStyle/>
          <a:p>
            <a:r>
              <a:rPr lang="en-AU" dirty="0"/>
              <a:t>A simple app - Serverless + ISP</a:t>
            </a:r>
          </a:p>
        </p:txBody>
      </p:sp>
      <p:sp>
        <p:nvSpPr>
          <p:cNvPr id="3" name="Text Placeholder 2">
            <a:extLst>
              <a:ext uri="{FF2B5EF4-FFF2-40B4-BE49-F238E27FC236}">
                <a16:creationId xmlns:a16="http://schemas.microsoft.com/office/drawing/2014/main" id="{5BA7EEF5-1FED-4A2B-9EFF-B7D10DFA9846}"/>
              </a:ext>
            </a:extLst>
          </p:cNvPr>
          <p:cNvSpPr>
            <a:spLocks noGrp="1"/>
          </p:cNvSpPr>
          <p:nvPr>
            <p:ph type="body" sz="quarter" idx="15"/>
          </p:nvPr>
        </p:nvSpPr>
        <p:spPr/>
        <p:txBody>
          <a:bodyPr/>
          <a:lstStyle/>
          <a:p>
            <a:r>
              <a:rPr lang="en-US" dirty="0"/>
              <a:t>Split larger interfaces into separate smaller interfaces</a:t>
            </a:r>
          </a:p>
          <a:p>
            <a:r>
              <a:rPr lang="en-US" dirty="0"/>
              <a:t>Remove/deprecate unnecessary endpoints</a:t>
            </a:r>
          </a:p>
          <a:p>
            <a:r>
              <a:rPr lang="en-US" dirty="0"/>
              <a:t>Less dependencies (Smaller binaries)</a:t>
            </a:r>
          </a:p>
          <a:p>
            <a:r>
              <a:rPr lang="en-US" dirty="0"/>
              <a:t>Improves cold-start &amp; scale-out times</a:t>
            </a:r>
          </a:p>
          <a:p>
            <a:endParaRPr lang="en-US" dirty="0"/>
          </a:p>
          <a:p>
            <a:endParaRPr lang="en-AU" dirty="0"/>
          </a:p>
        </p:txBody>
      </p:sp>
      <p:sp>
        <p:nvSpPr>
          <p:cNvPr id="4" name="Footer Placeholder 3">
            <a:extLst>
              <a:ext uri="{FF2B5EF4-FFF2-40B4-BE49-F238E27FC236}">
                <a16:creationId xmlns:a16="http://schemas.microsoft.com/office/drawing/2014/main" id="{22DB23B5-ABBA-4081-8BA5-CD7D39265D54}"/>
              </a:ext>
            </a:extLst>
          </p:cNvPr>
          <p:cNvSpPr>
            <a:spLocks noGrp="1"/>
          </p:cNvSpPr>
          <p:nvPr>
            <p:ph type="ftr" sz="quarter" idx="16"/>
          </p:nvPr>
        </p:nvSpPr>
        <p:spPr/>
        <p:txBody>
          <a:bodyPr/>
          <a:lstStyle/>
          <a:p>
            <a:r>
              <a:rPr lang="en-US"/>
              <a:t>Join the Conversation | #NETUG | @William_DotNet | https://azuregems.io</a:t>
            </a:r>
            <a:endParaRPr lang="en-US" dirty="0"/>
          </a:p>
        </p:txBody>
      </p:sp>
      <p:pic>
        <p:nvPicPr>
          <p:cNvPr id="6" name="Graphic 17">
            <a:extLst>
              <a:ext uri="{FF2B5EF4-FFF2-40B4-BE49-F238E27FC236}">
                <a16:creationId xmlns:a16="http://schemas.microsoft.com/office/drawing/2014/main" id="{26877B60-2363-4E8D-8F70-1ECAD8DADBF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10032987" y="503906"/>
            <a:ext cx="1319906" cy="1321719"/>
          </a:xfrm>
          <a:prstGeom prst="rect">
            <a:avLst/>
          </a:prstGeom>
          <a:effectLst>
            <a:outerShdw blurRad="127000" sx="105000" sy="105000" algn="ctr" rotWithShape="0">
              <a:prstClr val="black">
                <a:alpha val="50000"/>
              </a:prstClr>
            </a:outerShdw>
          </a:effectLst>
        </p:spPr>
      </p:pic>
    </p:spTree>
    <p:extLst>
      <p:ext uri="{BB962C8B-B14F-4D97-AF65-F5344CB8AC3E}">
        <p14:creationId xmlns:p14="http://schemas.microsoft.com/office/powerpoint/2010/main" val="34159854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Footer Placeholder 3">
            <a:extLst>
              <a:ext uri="{FF2B5EF4-FFF2-40B4-BE49-F238E27FC236}">
                <a16:creationId xmlns:a16="http://schemas.microsoft.com/office/drawing/2014/main" id="{4494EEF0-3D17-4323-B3F9-81ABBF1D22E6}"/>
              </a:ext>
            </a:extLst>
          </p:cNvPr>
          <p:cNvSpPr>
            <a:spLocks noGrp="1"/>
          </p:cNvSpPr>
          <p:nvPr>
            <p:ph type="ftr" sz="quarter" idx="16"/>
          </p:nvPr>
        </p:nvSpPr>
        <p:spPr>
          <a:xfrm>
            <a:off x="5201284" y="6356350"/>
            <a:ext cx="6237814" cy="365125"/>
          </a:xfrm>
        </p:spPr>
        <p:txBody>
          <a:bodyPr/>
          <a:lstStyle/>
          <a:p>
            <a:r>
              <a:rPr lang="en-US"/>
              <a:t>Join the Conversation | #NETUG | @William_DotNet | https://azuregems.io</a:t>
            </a:r>
            <a:endParaRPr lang="en-US" dirty="0"/>
          </a:p>
        </p:txBody>
      </p:sp>
      <p:pic>
        <p:nvPicPr>
          <p:cNvPr id="16" name="Picture 15">
            <a:extLst>
              <a:ext uri="{FF2B5EF4-FFF2-40B4-BE49-F238E27FC236}">
                <a16:creationId xmlns:a16="http://schemas.microsoft.com/office/drawing/2014/main" id="{7BC76061-2EA8-46FE-A062-3050BD31B328}"/>
              </a:ext>
            </a:extLst>
          </p:cNvPr>
          <p:cNvPicPr>
            <a:picLocks noChangeAspect="1"/>
          </p:cNvPicPr>
          <p:nvPr/>
        </p:nvPicPr>
        <p:blipFill>
          <a:blip r:embed="rId3"/>
          <a:stretch>
            <a:fillRect/>
          </a:stretch>
        </p:blipFill>
        <p:spPr>
          <a:xfrm>
            <a:off x="5606284" y="3199148"/>
            <a:ext cx="351829" cy="351829"/>
          </a:xfrm>
          <a:prstGeom prst="rect">
            <a:avLst/>
          </a:prstGeom>
        </p:spPr>
      </p:pic>
      <p:sp>
        <p:nvSpPr>
          <p:cNvPr id="15" name="Text Placeholder 14">
            <a:extLst>
              <a:ext uri="{FF2B5EF4-FFF2-40B4-BE49-F238E27FC236}">
                <a16:creationId xmlns:a16="http://schemas.microsoft.com/office/drawing/2014/main" id="{8C57884B-7EFA-4A36-8F43-7F9A93BEBBB1}"/>
              </a:ext>
            </a:extLst>
          </p:cNvPr>
          <p:cNvSpPr>
            <a:spLocks noGrp="1"/>
          </p:cNvSpPr>
          <p:nvPr>
            <p:ph type="body" sz="quarter" idx="15"/>
          </p:nvPr>
        </p:nvSpPr>
        <p:spPr>
          <a:xfrm>
            <a:off x="5438774" y="2300724"/>
            <a:ext cx="6171773" cy="3947676"/>
          </a:xfrm>
        </p:spPr>
        <p:txBody>
          <a:bodyPr>
            <a:normAutofit fontScale="47500" lnSpcReduction="20000"/>
          </a:bodyPr>
          <a:lstStyle/>
          <a:p>
            <a:r>
              <a:rPr lang="en-AU" dirty="0"/>
              <a:t>        @William_DotNet</a:t>
            </a:r>
          </a:p>
          <a:p>
            <a:r>
              <a:rPr lang="en-AU" dirty="0"/>
              <a:t>        </a:t>
            </a:r>
            <a:r>
              <a:rPr lang="en-AU" dirty="0">
                <a:hlinkClick r:id="rId4"/>
              </a:rPr>
              <a:t>https://azuregems.io</a:t>
            </a:r>
            <a:endParaRPr lang="en-AU" dirty="0"/>
          </a:p>
          <a:p>
            <a:r>
              <a:rPr lang="en-AU" dirty="0"/>
              <a:t>        </a:t>
            </a:r>
            <a:r>
              <a:rPr lang="en-AU" dirty="0" err="1">
                <a:hlinkClick r:id="rId5"/>
              </a:rPr>
              <a:t>william-liebenberg</a:t>
            </a:r>
            <a:r>
              <a:rPr lang="en-AU" dirty="0"/>
              <a:t> </a:t>
            </a:r>
          </a:p>
          <a:p>
            <a:r>
              <a:rPr lang="en-AU" dirty="0"/>
              <a:t>First program when I was 5 years old using BASIC on a Spectra Video 328</a:t>
            </a:r>
          </a:p>
          <a:p>
            <a:r>
              <a:rPr lang="en-AU" dirty="0"/>
              <a:t>Developing professionally since 2004</a:t>
            </a:r>
          </a:p>
          <a:p>
            <a:r>
              <a:rPr lang="en-AU" dirty="0"/>
              <a:t>.NET v2.0 since 2006</a:t>
            </a:r>
          </a:p>
          <a:p>
            <a:r>
              <a:rPr lang="en-AU" dirty="0"/>
              <a:t>3D Industrial Training Simulations + VR</a:t>
            </a:r>
          </a:p>
          <a:p>
            <a:r>
              <a:rPr lang="en-AU" dirty="0"/>
              <a:t>Enterprise Azure since 2014</a:t>
            </a:r>
          </a:p>
        </p:txBody>
      </p:sp>
      <p:sp>
        <p:nvSpPr>
          <p:cNvPr id="2" name="Subtitle 1">
            <a:extLst>
              <a:ext uri="{FF2B5EF4-FFF2-40B4-BE49-F238E27FC236}">
                <a16:creationId xmlns:a16="http://schemas.microsoft.com/office/drawing/2014/main" id="{7346139F-3EF0-4BEF-B291-85ACFAB657C3}"/>
              </a:ext>
            </a:extLst>
          </p:cNvPr>
          <p:cNvSpPr>
            <a:spLocks noGrp="1"/>
          </p:cNvSpPr>
          <p:nvPr>
            <p:ph type="subTitle" idx="1"/>
          </p:nvPr>
        </p:nvSpPr>
        <p:spPr/>
        <p:txBody>
          <a:bodyPr/>
          <a:lstStyle/>
          <a:p>
            <a:r>
              <a:rPr lang="en-AU"/>
              <a:t>Solution Architect at SSW</a:t>
            </a:r>
            <a:endParaRPr lang="en-US"/>
          </a:p>
        </p:txBody>
      </p:sp>
      <p:sp>
        <p:nvSpPr>
          <p:cNvPr id="4" name="Title 3">
            <a:extLst>
              <a:ext uri="{FF2B5EF4-FFF2-40B4-BE49-F238E27FC236}">
                <a16:creationId xmlns:a16="http://schemas.microsoft.com/office/drawing/2014/main" id="{E8EDA2E0-8B98-4C76-899C-DC584DF58323}"/>
              </a:ext>
            </a:extLst>
          </p:cNvPr>
          <p:cNvSpPr>
            <a:spLocks noGrp="1"/>
          </p:cNvSpPr>
          <p:nvPr>
            <p:ph type="title"/>
          </p:nvPr>
        </p:nvSpPr>
        <p:spPr/>
        <p:txBody>
          <a:bodyPr/>
          <a:lstStyle/>
          <a:p>
            <a:r>
              <a:rPr lang="en-AU"/>
              <a:t>William Liebenberg</a:t>
            </a:r>
          </a:p>
        </p:txBody>
      </p:sp>
      <p:pic>
        <p:nvPicPr>
          <p:cNvPr id="21" name="Picture Placeholder 20">
            <a:extLst>
              <a:ext uri="{FF2B5EF4-FFF2-40B4-BE49-F238E27FC236}">
                <a16:creationId xmlns:a16="http://schemas.microsoft.com/office/drawing/2014/main" id="{F42308E3-6117-4755-AA07-937A22BC78CD}"/>
              </a:ext>
            </a:extLst>
          </p:cNvPr>
          <p:cNvPicPr>
            <a:picLocks noGrp="1" noChangeAspect="1"/>
          </p:cNvPicPr>
          <p:nvPr>
            <p:ph type="pic" sz="quarter" idx="13"/>
          </p:nvPr>
        </p:nvPicPr>
        <p:blipFill>
          <a:blip r:embed="rId6" cstate="print">
            <a:extLst>
              <a:ext uri="{28A0092B-C50C-407E-A947-70E740481C1C}">
                <a14:useLocalDpi xmlns:a14="http://schemas.microsoft.com/office/drawing/2010/main" val="0"/>
              </a:ext>
            </a:extLst>
          </a:blip>
          <a:srcRect/>
          <a:stretch/>
        </p:blipFill>
        <p:spPr>
          <a:xfrm>
            <a:off x="0" y="55708"/>
            <a:ext cx="5095876" cy="6801175"/>
          </a:xfrm>
        </p:spPr>
      </p:pic>
      <p:sp>
        <p:nvSpPr>
          <p:cNvPr id="17" name="Text Placeholder 11">
            <a:extLst>
              <a:ext uri="{FF2B5EF4-FFF2-40B4-BE49-F238E27FC236}">
                <a16:creationId xmlns:a16="http://schemas.microsoft.com/office/drawing/2014/main" id="{D69A1171-266A-4C24-8461-4CCF21BD9222}"/>
              </a:ext>
            </a:extLst>
          </p:cNvPr>
          <p:cNvSpPr txBox="1">
            <a:spLocks/>
          </p:cNvSpPr>
          <p:nvPr/>
        </p:nvSpPr>
        <p:spPr>
          <a:xfrm>
            <a:off x="5267325" y="2300724"/>
            <a:ext cx="6171773" cy="3947676"/>
          </a:xfrm>
          <a:prstGeom prst="rect">
            <a:avLst/>
          </a:prstGeom>
        </p:spPr>
        <p:txBody>
          <a:bodyPr vert="horz" lIns="180000" tIns="46800" rIns="180000" bIns="46800" rtlCol="0">
            <a:normAutofit/>
          </a:bodyPr>
          <a:lstStyle>
            <a:lvl1pPr marL="0" indent="0" algn="l" defTabSz="914400" rtl="0" eaLnBrk="1" latinLnBrk="0" hangingPunct="1">
              <a:lnSpc>
                <a:spcPct val="150000"/>
              </a:lnSpc>
              <a:spcBef>
                <a:spcPts val="1000"/>
              </a:spcBef>
              <a:buFont typeface="Arial" panose="020B0604020202020204" pitchFamily="34" charset="0"/>
              <a:buNone/>
              <a:defRPr sz="3200" kern="12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457200" indent="0" algn="l" defTabSz="914400" rtl="0" eaLnBrk="1" latinLnBrk="0" hangingPunct="1">
              <a:lnSpc>
                <a:spcPct val="150000"/>
              </a:lnSpc>
              <a:spcBef>
                <a:spcPts val="500"/>
              </a:spcBef>
              <a:buFont typeface="Arial" panose="020B0604020202020204" pitchFamily="34" charset="0"/>
              <a:buNone/>
              <a:defRPr sz="2400" kern="12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2pPr>
            <a:lvl3pPr marL="914400" indent="0" algn="l" defTabSz="914400" rtl="0" eaLnBrk="1" latinLnBrk="0" hangingPunct="1">
              <a:lnSpc>
                <a:spcPct val="150000"/>
              </a:lnSpc>
              <a:spcBef>
                <a:spcPts val="500"/>
              </a:spcBef>
              <a:buFont typeface="Arial" panose="020B0604020202020204" pitchFamily="34" charset="0"/>
              <a:buNone/>
              <a:defRPr sz="1800" kern="12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3pPr>
            <a:lvl4pPr marL="1371600" indent="0" algn="l" defTabSz="914400" rtl="0" eaLnBrk="1" latinLnBrk="0" hangingPunct="1">
              <a:lnSpc>
                <a:spcPct val="150000"/>
              </a:lnSpc>
              <a:spcBef>
                <a:spcPts val="500"/>
              </a:spcBef>
              <a:buFont typeface="Arial" panose="020B0604020202020204" pitchFamily="34" charset="0"/>
              <a:buNone/>
              <a:defRPr sz="1400" kern="12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4pPr>
            <a:lvl5pPr marL="1828800" indent="0" algn="l" defTabSz="914400" rtl="0" eaLnBrk="1" latinLnBrk="0" hangingPunct="1">
              <a:lnSpc>
                <a:spcPct val="150000"/>
              </a:lnSpc>
              <a:spcBef>
                <a:spcPts val="500"/>
              </a:spcBef>
              <a:buFont typeface="Arial" panose="020B0604020202020204" pitchFamily="34" charset="0"/>
              <a:buNone/>
              <a:defRPr sz="1200" kern="12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AU" sz="2400"/>
              <a:t>       </a:t>
            </a:r>
          </a:p>
          <a:p>
            <a:endParaRPr lang="en-AU" sz="2400"/>
          </a:p>
        </p:txBody>
      </p:sp>
      <p:pic>
        <p:nvPicPr>
          <p:cNvPr id="18" name="Picture 17">
            <a:extLst>
              <a:ext uri="{FF2B5EF4-FFF2-40B4-BE49-F238E27FC236}">
                <a16:creationId xmlns:a16="http://schemas.microsoft.com/office/drawing/2014/main" id="{DFF6F41C-765E-476D-AD86-FC57DD24C441}"/>
              </a:ext>
            </a:extLst>
          </p:cNvPr>
          <p:cNvPicPr>
            <a:picLocks noChangeAspect="1"/>
          </p:cNvPicPr>
          <p:nvPr/>
        </p:nvPicPr>
        <p:blipFill>
          <a:blip r:embed="rId7"/>
          <a:stretch>
            <a:fillRect/>
          </a:stretch>
        </p:blipFill>
        <p:spPr>
          <a:xfrm>
            <a:off x="5605688" y="2344681"/>
            <a:ext cx="352425" cy="352425"/>
          </a:xfrm>
          <a:prstGeom prst="rect">
            <a:avLst/>
          </a:prstGeom>
        </p:spPr>
      </p:pic>
      <p:pic>
        <p:nvPicPr>
          <p:cNvPr id="19" name="Picture 18">
            <a:extLst>
              <a:ext uri="{FF2B5EF4-FFF2-40B4-BE49-F238E27FC236}">
                <a16:creationId xmlns:a16="http://schemas.microsoft.com/office/drawing/2014/main" id="{0A392F34-643D-4B96-8744-CBFD9B30C99B}"/>
              </a:ext>
            </a:extLst>
          </p:cNvPr>
          <p:cNvPicPr>
            <a:picLocks noChangeAspect="1"/>
          </p:cNvPicPr>
          <p:nvPr/>
        </p:nvPicPr>
        <p:blipFill>
          <a:blip r:embed="rId8"/>
          <a:stretch>
            <a:fillRect/>
          </a:stretch>
        </p:blipFill>
        <p:spPr>
          <a:xfrm>
            <a:off x="5605688" y="2771788"/>
            <a:ext cx="352425" cy="348229"/>
          </a:xfrm>
          <a:prstGeom prst="rect">
            <a:avLst/>
          </a:prstGeom>
        </p:spPr>
      </p:pic>
      <p:sp>
        <p:nvSpPr>
          <p:cNvPr id="26" name="Rectangle 25">
            <a:extLst>
              <a:ext uri="{FF2B5EF4-FFF2-40B4-BE49-F238E27FC236}">
                <a16:creationId xmlns:a16="http://schemas.microsoft.com/office/drawing/2014/main" id="{48462837-C9F3-4679-BD3B-75722B7E610C}"/>
              </a:ext>
            </a:extLst>
          </p:cNvPr>
          <p:cNvSpPr/>
          <p:nvPr/>
        </p:nvSpPr>
        <p:spPr>
          <a:xfrm>
            <a:off x="-241" y="-1117"/>
            <a:ext cx="12192000" cy="6858000"/>
          </a:xfrm>
          <a:prstGeom prst="rect">
            <a:avLst/>
          </a:prstGeom>
          <a:solidFill>
            <a:srgbClr val="3B3B3B">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23" name="Picture 22">
            <a:extLst>
              <a:ext uri="{FF2B5EF4-FFF2-40B4-BE49-F238E27FC236}">
                <a16:creationId xmlns:a16="http://schemas.microsoft.com/office/drawing/2014/main" id="{D7237C8D-72B4-4A74-B515-65AF72D5F2E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76032" y="1667797"/>
            <a:ext cx="11686405" cy="4510248"/>
          </a:xfrm>
          <a:prstGeom prst="rect">
            <a:avLst/>
          </a:prstGeom>
        </p:spPr>
      </p:pic>
      <p:pic>
        <p:nvPicPr>
          <p:cNvPr id="29" name="Picture 28">
            <a:extLst>
              <a:ext uri="{FF2B5EF4-FFF2-40B4-BE49-F238E27FC236}">
                <a16:creationId xmlns:a16="http://schemas.microsoft.com/office/drawing/2014/main" id="{B519A3B7-FC20-4FB6-8DAE-72EECD81628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201284" y="1686066"/>
            <a:ext cx="6885054" cy="4706392"/>
          </a:xfrm>
          <a:prstGeom prst="rect">
            <a:avLst/>
          </a:prstGeom>
        </p:spPr>
      </p:pic>
      <p:pic>
        <p:nvPicPr>
          <p:cNvPr id="25" name="Picture 24">
            <a:extLst>
              <a:ext uri="{FF2B5EF4-FFF2-40B4-BE49-F238E27FC236}">
                <a16:creationId xmlns:a16="http://schemas.microsoft.com/office/drawing/2014/main" id="{1D016AC8-EA89-44A1-BFED-E56168D89522}"/>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095876" y="1667797"/>
            <a:ext cx="7197070" cy="5189086"/>
          </a:xfrm>
          <a:prstGeom prst="rect">
            <a:avLst/>
          </a:prstGeom>
        </p:spPr>
      </p:pic>
      <p:pic>
        <p:nvPicPr>
          <p:cNvPr id="14" name="Picture 13">
            <a:extLst>
              <a:ext uri="{FF2B5EF4-FFF2-40B4-BE49-F238E27FC236}">
                <a16:creationId xmlns:a16="http://schemas.microsoft.com/office/drawing/2014/main" id="{1D67E383-6075-4C18-AE37-9528A22D2782}"/>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765329" y="4274562"/>
            <a:ext cx="3991324" cy="2095445"/>
          </a:xfrm>
          <a:prstGeom prst="rect">
            <a:avLst/>
          </a:prstGeom>
          <a:effectLst>
            <a:outerShdw blurRad="50800" dist="38100" dir="2700000" algn="tl" rotWithShape="0">
              <a:prstClr val="black">
                <a:alpha val="40000"/>
              </a:prstClr>
            </a:outerShdw>
          </a:effectLst>
        </p:spPr>
      </p:pic>
      <p:pic>
        <p:nvPicPr>
          <p:cNvPr id="20" name="Picture 19">
            <a:extLst>
              <a:ext uri="{FF2B5EF4-FFF2-40B4-BE49-F238E27FC236}">
                <a16:creationId xmlns:a16="http://schemas.microsoft.com/office/drawing/2014/main" id="{A4C04294-AAFC-4C9A-BB32-DDCC8BBC25D3}"/>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546091" y="264105"/>
            <a:ext cx="3550459" cy="374735"/>
          </a:xfrm>
          <a:prstGeom prst="rect">
            <a:avLst/>
          </a:prstGeom>
        </p:spPr>
      </p:pic>
    </p:spTree>
    <p:extLst>
      <p:ext uri="{BB962C8B-B14F-4D97-AF65-F5344CB8AC3E}">
        <p14:creationId xmlns:p14="http://schemas.microsoft.com/office/powerpoint/2010/main" val="2919334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animEffect transition="in" filter="fade">
                                      <p:cBhvr>
                                        <p:cTn id="7" dur="500"/>
                                        <p:tgtEl>
                                          <p:spTgt spid="15">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5">
                                            <p:txEl>
                                              <p:pRg st="1" end="1"/>
                                            </p:txEl>
                                          </p:spTgt>
                                        </p:tgtEl>
                                        <p:attrNameLst>
                                          <p:attrName>style.visibility</p:attrName>
                                        </p:attrNameLst>
                                      </p:cBhvr>
                                      <p:to>
                                        <p:strVal val="visible"/>
                                      </p:to>
                                    </p:set>
                                    <p:animEffect transition="in" filter="fade">
                                      <p:cBhvr>
                                        <p:cTn id="15" dur="500"/>
                                        <p:tgtEl>
                                          <p:spTgt spid="15">
                                            <p:txEl>
                                              <p:pRg st="1" end="1"/>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fade">
                                      <p:cBhvr>
                                        <p:cTn id="18" dur="500"/>
                                        <p:tgtEl>
                                          <p:spTgt spid="1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5">
                                            <p:txEl>
                                              <p:pRg st="2" end="2"/>
                                            </p:txEl>
                                          </p:spTgt>
                                        </p:tgtEl>
                                        <p:attrNameLst>
                                          <p:attrName>style.visibility</p:attrName>
                                        </p:attrNameLst>
                                      </p:cBhvr>
                                      <p:to>
                                        <p:strVal val="visible"/>
                                      </p:to>
                                    </p:set>
                                    <p:animEffect transition="in" filter="fade">
                                      <p:cBhvr>
                                        <p:cTn id="23" dur="500"/>
                                        <p:tgtEl>
                                          <p:spTgt spid="15">
                                            <p:txEl>
                                              <p:pRg st="2" end="2"/>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fade">
                                      <p:cBhvr>
                                        <p:cTn id="26" dur="500"/>
                                        <p:tgtEl>
                                          <p:spTgt spid="16"/>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5">
                                            <p:txEl>
                                              <p:pRg st="3" end="3"/>
                                            </p:txEl>
                                          </p:spTgt>
                                        </p:tgtEl>
                                        <p:attrNameLst>
                                          <p:attrName>style.visibility</p:attrName>
                                        </p:attrNameLst>
                                      </p:cBhvr>
                                      <p:to>
                                        <p:strVal val="visible"/>
                                      </p:to>
                                    </p:set>
                                    <p:animEffect transition="in" filter="fade">
                                      <p:cBhvr>
                                        <p:cTn id="31" dur="500"/>
                                        <p:tgtEl>
                                          <p:spTgt spid="15">
                                            <p:txEl>
                                              <p:pRg st="3" end="3"/>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23"/>
                                        </p:tgtEl>
                                        <p:attrNameLst>
                                          <p:attrName>style.visibility</p:attrName>
                                        </p:attrNameLst>
                                      </p:cBhvr>
                                      <p:to>
                                        <p:strVal val="visible"/>
                                      </p:to>
                                    </p:set>
                                    <p:animEffect transition="in" filter="fade">
                                      <p:cBhvr>
                                        <p:cTn id="36" dur="500"/>
                                        <p:tgtEl>
                                          <p:spTgt spid="23"/>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6"/>
                                        </p:tgtEl>
                                        <p:attrNameLst>
                                          <p:attrName>style.visibility</p:attrName>
                                        </p:attrNameLst>
                                      </p:cBhvr>
                                      <p:to>
                                        <p:strVal val="visible"/>
                                      </p:to>
                                    </p:set>
                                    <p:animEffect transition="in" filter="fade">
                                      <p:cBhvr>
                                        <p:cTn id="39" dur="500"/>
                                        <p:tgtEl>
                                          <p:spTgt spid="26"/>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xit" presetSubtype="0" fill="hold" nodeType="clickEffect">
                                  <p:stCondLst>
                                    <p:cond delay="0"/>
                                  </p:stCondLst>
                                  <p:childTnLst>
                                    <p:animEffect transition="out" filter="fade">
                                      <p:cBhvr>
                                        <p:cTn id="43" dur="500"/>
                                        <p:tgtEl>
                                          <p:spTgt spid="23"/>
                                        </p:tgtEl>
                                      </p:cBhvr>
                                    </p:animEffect>
                                    <p:set>
                                      <p:cBhvr>
                                        <p:cTn id="44" dur="1" fill="hold">
                                          <p:stCondLst>
                                            <p:cond delay="499"/>
                                          </p:stCondLst>
                                        </p:cTn>
                                        <p:tgtEl>
                                          <p:spTgt spid="23"/>
                                        </p:tgtEl>
                                        <p:attrNameLst>
                                          <p:attrName>style.visibility</p:attrName>
                                        </p:attrNameLst>
                                      </p:cBhvr>
                                      <p:to>
                                        <p:strVal val="hidden"/>
                                      </p:to>
                                    </p:set>
                                  </p:childTnLst>
                                </p:cTn>
                              </p:par>
                              <p:par>
                                <p:cTn id="45" presetID="10" presetClass="exit" presetSubtype="0" fill="hold" grpId="1" nodeType="withEffect">
                                  <p:stCondLst>
                                    <p:cond delay="0"/>
                                  </p:stCondLst>
                                  <p:childTnLst>
                                    <p:animEffect transition="out" filter="fade">
                                      <p:cBhvr>
                                        <p:cTn id="46" dur="500"/>
                                        <p:tgtEl>
                                          <p:spTgt spid="26"/>
                                        </p:tgtEl>
                                      </p:cBhvr>
                                    </p:animEffect>
                                    <p:set>
                                      <p:cBhvr>
                                        <p:cTn id="47" dur="1" fill="hold">
                                          <p:stCondLst>
                                            <p:cond delay="499"/>
                                          </p:stCondLst>
                                        </p:cTn>
                                        <p:tgtEl>
                                          <p:spTgt spid="26"/>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5">
                                            <p:txEl>
                                              <p:pRg st="4" end="4"/>
                                            </p:txEl>
                                          </p:spTgt>
                                        </p:tgtEl>
                                        <p:attrNameLst>
                                          <p:attrName>style.visibility</p:attrName>
                                        </p:attrNameLst>
                                      </p:cBhvr>
                                      <p:to>
                                        <p:strVal val="visible"/>
                                      </p:to>
                                    </p:set>
                                    <p:animEffect transition="in" filter="fade">
                                      <p:cBhvr>
                                        <p:cTn id="52" dur="500"/>
                                        <p:tgtEl>
                                          <p:spTgt spid="15">
                                            <p:txEl>
                                              <p:pRg st="4" end="4"/>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29"/>
                                        </p:tgtEl>
                                        <p:attrNameLst>
                                          <p:attrName>style.visibility</p:attrName>
                                        </p:attrNameLst>
                                      </p:cBhvr>
                                      <p:to>
                                        <p:strVal val="visible"/>
                                      </p:to>
                                    </p:set>
                                    <p:animEffect transition="in" filter="fade">
                                      <p:cBhvr>
                                        <p:cTn id="57" dur="500"/>
                                        <p:tgtEl>
                                          <p:spTgt spid="29"/>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xit" presetSubtype="0" fill="hold" nodeType="clickEffect">
                                  <p:stCondLst>
                                    <p:cond delay="0"/>
                                  </p:stCondLst>
                                  <p:childTnLst>
                                    <p:animEffect transition="out" filter="fade">
                                      <p:cBhvr>
                                        <p:cTn id="61" dur="500"/>
                                        <p:tgtEl>
                                          <p:spTgt spid="29"/>
                                        </p:tgtEl>
                                      </p:cBhvr>
                                    </p:animEffect>
                                    <p:set>
                                      <p:cBhvr>
                                        <p:cTn id="62" dur="1" fill="hold">
                                          <p:stCondLst>
                                            <p:cond delay="499"/>
                                          </p:stCondLst>
                                        </p:cTn>
                                        <p:tgtEl>
                                          <p:spTgt spid="29"/>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15">
                                            <p:txEl>
                                              <p:pRg st="5" end="5"/>
                                            </p:txEl>
                                          </p:spTgt>
                                        </p:tgtEl>
                                        <p:attrNameLst>
                                          <p:attrName>style.visibility</p:attrName>
                                        </p:attrNameLst>
                                      </p:cBhvr>
                                      <p:to>
                                        <p:strVal val="visible"/>
                                      </p:to>
                                    </p:set>
                                    <p:animEffect transition="in" filter="fade">
                                      <p:cBhvr>
                                        <p:cTn id="67" dur="500"/>
                                        <p:tgtEl>
                                          <p:spTgt spid="15">
                                            <p:txEl>
                                              <p:pRg st="5" end="5"/>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15">
                                            <p:txEl>
                                              <p:pRg st="6" end="6"/>
                                            </p:txEl>
                                          </p:spTgt>
                                        </p:tgtEl>
                                        <p:attrNameLst>
                                          <p:attrName>style.visibility</p:attrName>
                                        </p:attrNameLst>
                                      </p:cBhvr>
                                      <p:to>
                                        <p:strVal val="visible"/>
                                      </p:to>
                                    </p:set>
                                    <p:animEffect transition="in" filter="fade">
                                      <p:cBhvr>
                                        <p:cTn id="72" dur="500"/>
                                        <p:tgtEl>
                                          <p:spTgt spid="15">
                                            <p:txEl>
                                              <p:pRg st="6" end="6"/>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25"/>
                                        </p:tgtEl>
                                        <p:attrNameLst>
                                          <p:attrName>style.visibility</p:attrName>
                                        </p:attrNameLst>
                                      </p:cBhvr>
                                      <p:to>
                                        <p:strVal val="visible"/>
                                      </p:to>
                                    </p:set>
                                    <p:animEffect transition="in" filter="fade">
                                      <p:cBhvr>
                                        <p:cTn id="77" dur="500"/>
                                        <p:tgtEl>
                                          <p:spTgt spid="25"/>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xit" presetSubtype="0" fill="hold" nodeType="clickEffect">
                                  <p:stCondLst>
                                    <p:cond delay="0"/>
                                  </p:stCondLst>
                                  <p:childTnLst>
                                    <p:animEffect transition="out" filter="fade">
                                      <p:cBhvr>
                                        <p:cTn id="81" dur="500"/>
                                        <p:tgtEl>
                                          <p:spTgt spid="25"/>
                                        </p:tgtEl>
                                      </p:cBhvr>
                                    </p:animEffect>
                                    <p:set>
                                      <p:cBhvr>
                                        <p:cTn id="82" dur="1" fill="hold">
                                          <p:stCondLst>
                                            <p:cond delay="499"/>
                                          </p:stCondLst>
                                        </p:cTn>
                                        <p:tgtEl>
                                          <p:spTgt spid="25"/>
                                        </p:tgtEl>
                                        <p:attrNameLst>
                                          <p:attrName>style.visibility</p:attrName>
                                        </p:attrNameLst>
                                      </p:cBhvr>
                                      <p:to>
                                        <p:strVal val="hidden"/>
                                      </p:to>
                                    </p:se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grpId="0" nodeType="clickEffect">
                                  <p:stCondLst>
                                    <p:cond delay="0"/>
                                  </p:stCondLst>
                                  <p:childTnLst>
                                    <p:set>
                                      <p:cBhvr>
                                        <p:cTn id="86" dur="1" fill="hold">
                                          <p:stCondLst>
                                            <p:cond delay="0"/>
                                          </p:stCondLst>
                                        </p:cTn>
                                        <p:tgtEl>
                                          <p:spTgt spid="15">
                                            <p:txEl>
                                              <p:pRg st="7" end="7"/>
                                            </p:txEl>
                                          </p:spTgt>
                                        </p:tgtEl>
                                        <p:attrNameLst>
                                          <p:attrName>style.visibility</p:attrName>
                                        </p:attrNameLst>
                                      </p:cBhvr>
                                      <p:to>
                                        <p:strVal val="visible"/>
                                      </p:to>
                                    </p:set>
                                    <p:animEffect transition="in" filter="fade">
                                      <p:cBhvr>
                                        <p:cTn id="87" dur="500"/>
                                        <p:tgtEl>
                                          <p:spTgt spid="15">
                                            <p:txEl>
                                              <p:pRg st="7" end="7"/>
                                            </p:txEl>
                                          </p:spTgt>
                                        </p:tgtEl>
                                      </p:cBhvr>
                                    </p:animEffect>
                                  </p:childTnLst>
                                </p:cTn>
                              </p:par>
                              <p:par>
                                <p:cTn id="88" presetID="10" presetClass="entr" presetSubtype="0" fill="hold" nodeType="withEffect">
                                  <p:stCondLst>
                                    <p:cond delay="0"/>
                                  </p:stCondLst>
                                  <p:childTnLst>
                                    <p:set>
                                      <p:cBhvr>
                                        <p:cTn id="89" dur="1" fill="hold">
                                          <p:stCondLst>
                                            <p:cond delay="0"/>
                                          </p:stCondLst>
                                        </p:cTn>
                                        <p:tgtEl>
                                          <p:spTgt spid="14"/>
                                        </p:tgtEl>
                                        <p:attrNameLst>
                                          <p:attrName>style.visibility</p:attrName>
                                        </p:attrNameLst>
                                      </p:cBhvr>
                                      <p:to>
                                        <p:strVal val="visible"/>
                                      </p:to>
                                    </p:set>
                                    <p:animEffect transition="in" filter="fade">
                                      <p:cBhvr>
                                        <p:cTn id="9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uiExpand="1" build="p"/>
      <p:bldP spid="26" grpId="0" animBg="1"/>
      <p:bldP spid="26" grpId="1"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730B61B-49D2-4D59-AC00-24A3B83F0FBC}"/>
              </a:ext>
            </a:extLst>
          </p:cNvPr>
          <p:cNvSpPr>
            <a:spLocks noGrp="1"/>
          </p:cNvSpPr>
          <p:nvPr>
            <p:ph type="ftr" sz="quarter" idx="10"/>
          </p:nvPr>
        </p:nvSpPr>
        <p:spPr/>
        <p:txBody>
          <a:bodyPr/>
          <a:lstStyle/>
          <a:p>
            <a:r>
              <a:rPr lang="en-US"/>
              <a:t>Join the Conversation | #NETUG | @William_DotNet | https://azuregems.io</a:t>
            </a:r>
            <a:endParaRPr lang="en-US" dirty="0"/>
          </a:p>
        </p:txBody>
      </p:sp>
      <p:sp>
        <p:nvSpPr>
          <p:cNvPr id="7" name="Title 1">
            <a:extLst>
              <a:ext uri="{FF2B5EF4-FFF2-40B4-BE49-F238E27FC236}">
                <a16:creationId xmlns:a16="http://schemas.microsoft.com/office/drawing/2014/main" id="{C12F788F-94D3-4089-9561-FDE297D60A81}"/>
              </a:ext>
            </a:extLst>
          </p:cNvPr>
          <p:cNvSpPr txBox="1">
            <a:spLocks/>
          </p:cNvSpPr>
          <p:nvPr/>
        </p:nvSpPr>
        <p:spPr>
          <a:xfrm>
            <a:off x="752903" y="367380"/>
            <a:ext cx="10686196" cy="757364"/>
          </a:xfrm>
          <a:prstGeom prst="rect">
            <a:avLst/>
          </a:prstGeom>
        </p:spPr>
        <p:txBody>
          <a:bodyPr anchor="b"/>
          <a:lstStyle>
            <a:lvl1pPr algn="l" defTabSz="914400" rtl="0" eaLnBrk="1" latinLnBrk="0" hangingPunct="1">
              <a:lnSpc>
                <a:spcPct val="100000"/>
              </a:lnSpc>
              <a:spcBef>
                <a:spcPct val="0"/>
              </a:spcBef>
              <a:buNone/>
              <a:defRPr sz="4800" kern="12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AU" dirty="0"/>
              <a:t>A Serverless app + ISP</a:t>
            </a:r>
          </a:p>
        </p:txBody>
      </p:sp>
      <p:pic>
        <p:nvPicPr>
          <p:cNvPr id="6" name="Picture 5">
            <a:extLst>
              <a:ext uri="{FF2B5EF4-FFF2-40B4-BE49-F238E27FC236}">
                <a16:creationId xmlns:a16="http://schemas.microsoft.com/office/drawing/2014/main" id="{5C053CBB-FEBA-4051-8012-C5D44428FC7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5162" t="10085" r="17473" b="31272"/>
          <a:stretch/>
        </p:blipFill>
        <p:spPr>
          <a:xfrm>
            <a:off x="1544827" y="2884117"/>
            <a:ext cx="8290423" cy="3399373"/>
          </a:xfrm>
          <a:prstGeom prst="rect">
            <a:avLst/>
          </a:prstGeom>
        </p:spPr>
      </p:pic>
      <p:pic>
        <p:nvPicPr>
          <p:cNvPr id="9" name="Graphic 17">
            <a:extLst>
              <a:ext uri="{FF2B5EF4-FFF2-40B4-BE49-F238E27FC236}">
                <a16:creationId xmlns:a16="http://schemas.microsoft.com/office/drawing/2014/main" id="{F6ACAB55-D7F4-43FB-8810-CC7ACD753175}"/>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0320710" y="503906"/>
            <a:ext cx="1319906" cy="1321719"/>
          </a:xfrm>
          <a:prstGeom prst="rect">
            <a:avLst/>
          </a:prstGeom>
          <a:effectLst>
            <a:outerShdw blurRad="127000" sx="105000" sy="105000" algn="ctr" rotWithShape="0">
              <a:prstClr val="black">
                <a:alpha val="50000"/>
              </a:prstClr>
            </a:outerShdw>
          </a:effectLst>
        </p:spPr>
      </p:pic>
    </p:spTree>
    <p:extLst>
      <p:ext uri="{BB962C8B-B14F-4D97-AF65-F5344CB8AC3E}">
        <p14:creationId xmlns:p14="http://schemas.microsoft.com/office/powerpoint/2010/main" val="350783904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730B61B-49D2-4D59-AC00-24A3B83F0FBC}"/>
              </a:ext>
            </a:extLst>
          </p:cNvPr>
          <p:cNvSpPr>
            <a:spLocks noGrp="1"/>
          </p:cNvSpPr>
          <p:nvPr>
            <p:ph type="ftr" sz="quarter" idx="10"/>
          </p:nvPr>
        </p:nvSpPr>
        <p:spPr/>
        <p:txBody>
          <a:bodyPr/>
          <a:lstStyle/>
          <a:p>
            <a:r>
              <a:rPr lang="en-US"/>
              <a:t>Join the Conversation | #NETUG | @William_DotNet | https://azuregems.io</a:t>
            </a:r>
            <a:endParaRPr lang="en-US" dirty="0"/>
          </a:p>
        </p:txBody>
      </p:sp>
      <p:sp>
        <p:nvSpPr>
          <p:cNvPr id="7" name="Title 1">
            <a:extLst>
              <a:ext uri="{FF2B5EF4-FFF2-40B4-BE49-F238E27FC236}">
                <a16:creationId xmlns:a16="http://schemas.microsoft.com/office/drawing/2014/main" id="{C12F788F-94D3-4089-9561-FDE297D60A81}"/>
              </a:ext>
            </a:extLst>
          </p:cNvPr>
          <p:cNvSpPr txBox="1">
            <a:spLocks/>
          </p:cNvSpPr>
          <p:nvPr/>
        </p:nvSpPr>
        <p:spPr>
          <a:xfrm>
            <a:off x="752903" y="367380"/>
            <a:ext cx="10686196" cy="757364"/>
          </a:xfrm>
          <a:prstGeom prst="rect">
            <a:avLst/>
          </a:prstGeom>
        </p:spPr>
        <p:txBody>
          <a:bodyPr anchor="b"/>
          <a:lstStyle>
            <a:lvl1pPr algn="l" defTabSz="914400" rtl="0" eaLnBrk="1" latinLnBrk="0" hangingPunct="1">
              <a:lnSpc>
                <a:spcPct val="100000"/>
              </a:lnSpc>
              <a:spcBef>
                <a:spcPct val="0"/>
              </a:spcBef>
              <a:buNone/>
              <a:defRPr sz="4800" kern="12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AU" dirty="0"/>
              <a:t>A Serverless app + ISP</a:t>
            </a:r>
          </a:p>
        </p:txBody>
      </p:sp>
      <p:pic>
        <p:nvPicPr>
          <p:cNvPr id="5" name="Picture 4">
            <a:extLst>
              <a:ext uri="{FF2B5EF4-FFF2-40B4-BE49-F238E27FC236}">
                <a16:creationId xmlns:a16="http://schemas.microsoft.com/office/drawing/2014/main" id="{ABFF023D-51DC-49D3-AB0B-FA20054C5F4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4914" t="7006" r="16536" b="23441"/>
          <a:stretch/>
        </p:blipFill>
        <p:spPr>
          <a:xfrm>
            <a:off x="1487488" y="1235328"/>
            <a:ext cx="8475764" cy="5145999"/>
          </a:xfrm>
          <a:prstGeom prst="rect">
            <a:avLst/>
          </a:prstGeom>
        </p:spPr>
      </p:pic>
      <p:pic>
        <p:nvPicPr>
          <p:cNvPr id="9" name="Graphic 17">
            <a:extLst>
              <a:ext uri="{FF2B5EF4-FFF2-40B4-BE49-F238E27FC236}">
                <a16:creationId xmlns:a16="http://schemas.microsoft.com/office/drawing/2014/main" id="{423090DA-C742-40DE-93C3-E7D62EB00884}"/>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0320710" y="503906"/>
            <a:ext cx="1319906" cy="1321719"/>
          </a:xfrm>
          <a:prstGeom prst="rect">
            <a:avLst/>
          </a:prstGeom>
          <a:effectLst>
            <a:outerShdw blurRad="127000" sx="105000" sy="105000" algn="ctr" rotWithShape="0">
              <a:prstClr val="black">
                <a:alpha val="50000"/>
              </a:prstClr>
            </a:outerShdw>
          </a:effectLst>
        </p:spPr>
      </p:pic>
    </p:spTree>
    <p:extLst>
      <p:ext uri="{BB962C8B-B14F-4D97-AF65-F5344CB8AC3E}">
        <p14:creationId xmlns:p14="http://schemas.microsoft.com/office/powerpoint/2010/main" val="358753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21A02D-C381-4B2E-B851-F90EB9F807EA}"/>
              </a:ext>
            </a:extLst>
          </p:cNvPr>
          <p:cNvSpPr>
            <a:spLocks noGrp="1"/>
          </p:cNvSpPr>
          <p:nvPr>
            <p:ph type="title"/>
          </p:nvPr>
        </p:nvSpPr>
        <p:spPr/>
        <p:txBody>
          <a:bodyPr/>
          <a:lstStyle/>
          <a:p>
            <a:r>
              <a:rPr lang="en-AU" dirty="0"/>
              <a:t>Clean Code Principles</a:t>
            </a:r>
          </a:p>
        </p:txBody>
      </p:sp>
      <p:sp>
        <p:nvSpPr>
          <p:cNvPr id="3" name="Text Placeholder 2">
            <a:extLst>
              <a:ext uri="{FF2B5EF4-FFF2-40B4-BE49-F238E27FC236}">
                <a16:creationId xmlns:a16="http://schemas.microsoft.com/office/drawing/2014/main" id="{AC27BE64-AE0B-40A4-B8A2-8BF6CECD45BC}"/>
              </a:ext>
            </a:extLst>
          </p:cNvPr>
          <p:cNvSpPr>
            <a:spLocks noGrp="1"/>
          </p:cNvSpPr>
          <p:nvPr>
            <p:ph type="body" sz="quarter" idx="15"/>
          </p:nvPr>
        </p:nvSpPr>
        <p:spPr>
          <a:xfrm>
            <a:off x="752902" y="1833283"/>
            <a:ext cx="10600898" cy="4391024"/>
          </a:xfrm>
        </p:spPr>
        <p:txBody>
          <a:bodyPr>
            <a:normAutofit/>
          </a:bodyPr>
          <a:lstStyle/>
          <a:p>
            <a:pPr algn="ctr"/>
            <a:endParaRPr lang="en-AU" dirty="0"/>
          </a:p>
          <a:p>
            <a:pPr algn="ctr"/>
            <a:r>
              <a:rPr lang="en-AU" dirty="0"/>
              <a:t>DIP – Dependency Inversion Principle</a:t>
            </a:r>
          </a:p>
          <a:p>
            <a:pPr algn="ctr"/>
            <a:r>
              <a:rPr lang="en-AU" i="1" dirty="0">
                <a:solidFill>
                  <a:schemeClr val="bg1">
                    <a:lumMod val="50000"/>
                  </a:schemeClr>
                </a:solidFill>
              </a:rPr>
              <a:t>Code towards the interface</a:t>
            </a:r>
          </a:p>
        </p:txBody>
      </p:sp>
      <p:sp>
        <p:nvSpPr>
          <p:cNvPr id="4" name="Footer Placeholder 3">
            <a:extLst>
              <a:ext uri="{FF2B5EF4-FFF2-40B4-BE49-F238E27FC236}">
                <a16:creationId xmlns:a16="http://schemas.microsoft.com/office/drawing/2014/main" id="{E9D5B034-3370-475B-9BF5-54A542A668D5}"/>
              </a:ext>
            </a:extLst>
          </p:cNvPr>
          <p:cNvSpPr>
            <a:spLocks noGrp="1"/>
          </p:cNvSpPr>
          <p:nvPr>
            <p:ph type="ftr" sz="quarter" idx="16"/>
          </p:nvPr>
        </p:nvSpPr>
        <p:spPr/>
        <p:txBody>
          <a:bodyPr/>
          <a:lstStyle/>
          <a:p>
            <a:r>
              <a:rPr lang="en-US"/>
              <a:t>Join the Conversation | #NETUG | @William_DotNet | https://azuregems.io</a:t>
            </a:r>
            <a:endParaRPr lang="en-US" dirty="0"/>
          </a:p>
        </p:txBody>
      </p:sp>
      <p:pic>
        <p:nvPicPr>
          <p:cNvPr id="9" name="Graphic 17">
            <a:extLst>
              <a:ext uri="{FF2B5EF4-FFF2-40B4-BE49-F238E27FC236}">
                <a16:creationId xmlns:a16="http://schemas.microsoft.com/office/drawing/2014/main" id="{35A9AD03-17E3-4B1C-AD64-19F6B7EDBA1D}"/>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10320710" y="503906"/>
            <a:ext cx="1319906" cy="1321719"/>
          </a:xfrm>
          <a:prstGeom prst="rect">
            <a:avLst/>
          </a:prstGeom>
          <a:effectLst>
            <a:outerShdw blurRad="127000" sx="105000" sy="105000" algn="ctr" rotWithShape="0">
              <a:prstClr val="black">
                <a:alpha val="50000"/>
              </a:prstClr>
            </a:outerShdw>
          </a:effectLst>
        </p:spPr>
      </p:pic>
    </p:spTree>
    <p:extLst>
      <p:ext uri="{BB962C8B-B14F-4D97-AF65-F5344CB8AC3E}">
        <p14:creationId xmlns:p14="http://schemas.microsoft.com/office/powerpoint/2010/main" val="3834141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9F88D8D1-1A10-4E11-9968-C6A398804584}"/>
              </a:ext>
            </a:extLst>
          </p:cNvPr>
          <p:cNvSpPr/>
          <p:nvPr/>
        </p:nvSpPr>
        <p:spPr>
          <a:xfrm>
            <a:off x="752900" y="1157591"/>
            <a:ext cx="10686196" cy="5198760"/>
          </a:xfrm>
          <a:prstGeom prst="roundRect">
            <a:avLst>
              <a:gd name="adj" fmla="val 3778"/>
            </a:avLst>
          </a:prstGeom>
          <a:solidFill>
            <a:schemeClr val="bg2">
              <a:lumMod val="10000"/>
            </a:schemeClr>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AU" dirty="0">
                <a:solidFill>
                  <a:srgbClr val="C586C0"/>
                </a:solidFill>
                <a:latin typeface=" Cascadia Mono PL"/>
              </a:rPr>
              <a:t>using</a:t>
            </a:r>
            <a:r>
              <a:rPr lang="en-AU" dirty="0">
                <a:solidFill>
                  <a:srgbClr val="D4D4D4"/>
                </a:solidFill>
                <a:latin typeface=" Cascadia Mono PL"/>
              </a:rPr>
              <a:t> </a:t>
            </a:r>
            <a:r>
              <a:rPr lang="en-AU" dirty="0" err="1">
                <a:solidFill>
                  <a:srgbClr val="4EC9B0"/>
                </a:solidFill>
                <a:latin typeface=" Cascadia Mono PL"/>
              </a:rPr>
              <a:t>Microsoft</a:t>
            </a:r>
            <a:r>
              <a:rPr lang="en-AU" dirty="0" err="1">
                <a:solidFill>
                  <a:srgbClr val="D4D4D4"/>
                </a:solidFill>
                <a:latin typeface=" Cascadia Mono PL"/>
              </a:rPr>
              <a:t>.</a:t>
            </a:r>
            <a:r>
              <a:rPr lang="en-AU" dirty="0" err="1">
                <a:solidFill>
                  <a:srgbClr val="4EC9B0"/>
                </a:solidFill>
                <a:latin typeface=" Cascadia Mono PL"/>
              </a:rPr>
              <a:t>Azure</a:t>
            </a:r>
            <a:r>
              <a:rPr lang="en-AU" dirty="0" err="1">
                <a:solidFill>
                  <a:srgbClr val="D4D4D4"/>
                </a:solidFill>
                <a:latin typeface=" Cascadia Mono PL"/>
              </a:rPr>
              <a:t>.</a:t>
            </a:r>
            <a:r>
              <a:rPr lang="en-AU" dirty="0" err="1">
                <a:solidFill>
                  <a:srgbClr val="4EC9B0"/>
                </a:solidFill>
                <a:latin typeface=" Cascadia Mono PL"/>
              </a:rPr>
              <a:t>Functions</a:t>
            </a:r>
            <a:r>
              <a:rPr lang="en-AU" dirty="0" err="1">
                <a:solidFill>
                  <a:srgbClr val="D4D4D4"/>
                </a:solidFill>
                <a:latin typeface=" Cascadia Mono PL"/>
              </a:rPr>
              <a:t>.</a:t>
            </a:r>
            <a:r>
              <a:rPr lang="en-AU" dirty="0" err="1">
                <a:solidFill>
                  <a:srgbClr val="4EC9B0"/>
                </a:solidFill>
                <a:latin typeface=" Cascadia Mono PL"/>
              </a:rPr>
              <a:t>Extensions</a:t>
            </a:r>
            <a:r>
              <a:rPr lang="en-AU" dirty="0" err="1">
                <a:solidFill>
                  <a:srgbClr val="D4D4D4"/>
                </a:solidFill>
                <a:latin typeface=" Cascadia Mono PL"/>
              </a:rPr>
              <a:t>.</a:t>
            </a:r>
            <a:r>
              <a:rPr lang="en-AU" dirty="0" err="1">
                <a:solidFill>
                  <a:srgbClr val="4EC9B0"/>
                </a:solidFill>
                <a:latin typeface=" Cascadia Mono PL"/>
              </a:rPr>
              <a:t>DependencyInjection</a:t>
            </a:r>
            <a:r>
              <a:rPr lang="en-AU" dirty="0">
                <a:solidFill>
                  <a:srgbClr val="D4D4D4"/>
                </a:solidFill>
                <a:latin typeface=" Cascadia Mono PL"/>
              </a:rPr>
              <a:t>;</a:t>
            </a:r>
          </a:p>
          <a:p>
            <a:r>
              <a:rPr lang="en-AU" dirty="0">
                <a:solidFill>
                  <a:srgbClr val="C586C0"/>
                </a:solidFill>
                <a:latin typeface=" Cascadia Mono PL"/>
              </a:rPr>
              <a:t>using</a:t>
            </a:r>
            <a:r>
              <a:rPr lang="en-AU" dirty="0">
                <a:solidFill>
                  <a:srgbClr val="D4D4D4"/>
                </a:solidFill>
                <a:latin typeface=" Cascadia Mono PL"/>
              </a:rPr>
              <a:t> </a:t>
            </a:r>
            <a:r>
              <a:rPr lang="en-AU" dirty="0" err="1">
                <a:solidFill>
                  <a:srgbClr val="4EC9B0"/>
                </a:solidFill>
                <a:latin typeface=" Cascadia Mono PL"/>
              </a:rPr>
              <a:t>Microsoft</a:t>
            </a:r>
            <a:r>
              <a:rPr lang="en-AU" dirty="0" err="1">
                <a:solidFill>
                  <a:srgbClr val="D4D4D4"/>
                </a:solidFill>
                <a:latin typeface=" Cascadia Mono PL"/>
              </a:rPr>
              <a:t>.</a:t>
            </a:r>
            <a:r>
              <a:rPr lang="en-AU" dirty="0" err="1">
                <a:solidFill>
                  <a:srgbClr val="4EC9B0"/>
                </a:solidFill>
                <a:latin typeface=" Cascadia Mono PL"/>
              </a:rPr>
              <a:t>Extensions</a:t>
            </a:r>
            <a:r>
              <a:rPr lang="en-AU" dirty="0" err="1">
                <a:solidFill>
                  <a:srgbClr val="D4D4D4"/>
                </a:solidFill>
                <a:latin typeface=" Cascadia Mono PL"/>
              </a:rPr>
              <a:t>.</a:t>
            </a:r>
            <a:r>
              <a:rPr lang="en-AU" dirty="0" err="1">
                <a:solidFill>
                  <a:srgbClr val="4EC9B0"/>
                </a:solidFill>
                <a:latin typeface=" Cascadia Mono PL"/>
              </a:rPr>
              <a:t>DependencyInjection</a:t>
            </a:r>
            <a:r>
              <a:rPr lang="en-AU" dirty="0">
                <a:solidFill>
                  <a:srgbClr val="D4D4D4"/>
                </a:solidFill>
                <a:latin typeface=" Cascadia Mono PL"/>
              </a:rPr>
              <a:t>;</a:t>
            </a:r>
          </a:p>
          <a:p>
            <a:br>
              <a:rPr lang="en-AU" dirty="0">
                <a:solidFill>
                  <a:srgbClr val="D4D4D4"/>
                </a:solidFill>
                <a:latin typeface=" Cascadia Mono PL"/>
              </a:rPr>
            </a:br>
            <a:r>
              <a:rPr lang="en-AU" dirty="0">
                <a:solidFill>
                  <a:srgbClr val="D4D4D4"/>
                </a:solidFill>
                <a:latin typeface=" Cascadia Mono PL"/>
              </a:rPr>
              <a:t>[</a:t>
            </a:r>
            <a:r>
              <a:rPr lang="en-AU" dirty="0">
                <a:solidFill>
                  <a:srgbClr val="569CD6"/>
                </a:solidFill>
                <a:latin typeface=" Cascadia Mono PL"/>
              </a:rPr>
              <a:t>assembly</a:t>
            </a:r>
            <a:r>
              <a:rPr lang="en-AU" dirty="0">
                <a:solidFill>
                  <a:srgbClr val="D4D4D4"/>
                </a:solidFill>
                <a:latin typeface=" Cascadia Mono PL"/>
              </a:rPr>
              <a:t>: </a:t>
            </a:r>
            <a:r>
              <a:rPr lang="en-AU" dirty="0" err="1">
                <a:solidFill>
                  <a:srgbClr val="4EC9B0"/>
                </a:solidFill>
                <a:latin typeface=" Cascadia Mono PL"/>
              </a:rPr>
              <a:t>FunctionsStartup</a:t>
            </a:r>
            <a:r>
              <a:rPr lang="en-AU" dirty="0">
                <a:solidFill>
                  <a:srgbClr val="D4D4D4"/>
                </a:solidFill>
                <a:latin typeface=" Cascadia Mono PL"/>
              </a:rPr>
              <a:t>(</a:t>
            </a:r>
            <a:r>
              <a:rPr lang="en-AU" dirty="0" err="1">
                <a:solidFill>
                  <a:srgbClr val="569CD6"/>
                </a:solidFill>
                <a:latin typeface=" Cascadia Mono PL"/>
              </a:rPr>
              <a:t>typeof</a:t>
            </a:r>
            <a:r>
              <a:rPr lang="en-AU" dirty="0">
                <a:solidFill>
                  <a:srgbClr val="D4D4D4"/>
                </a:solidFill>
                <a:latin typeface=" Cascadia Mono PL"/>
              </a:rPr>
              <a:t>(</a:t>
            </a:r>
            <a:r>
              <a:rPr lang="en-AU" dirty="0" err="1">
                <a:solidFill>
                  <a:srgbClr val="4EC9B0"/>
                </a:solidFill>
                <a:latin typeface=" Cascadia Mono PL"/>
              </a:rPr>
              <a:t>DependencyInjectionDemo</a:t>
            </a:r>
            <a:r>
              <a:rPr lang="en-AU" dirty="0" err="1">
                <a:solidFill>
                  <a:srgbClr val="D4D4D4"/>
                </a:solidFill>
                <a:latin typeface=" Cascadia Mono PL"/>
              </a:rPr>
              <a:t>.</a:t>
            </a:r>
            <a:r>
              <a:rPr lang="en-AU" dirty="0" err="1">
                <a:solidFill>
                  <a:srgbClr val="4EC9B0"/>
                </a:solidFill>
                <a:latin typeface=" Cascadia Mono PL"/>
              </a:rPr>
              <a:t>Startup</a:t>
            </a:r>
            <a:r>
              <a:rPr lang="en-AU" dirty="0">
                <a:solidFill>
                  <a:srgbClr val="D4D4D4"/>
                </a:solidFill>
                <a:latin typeface=" Cascadia Mono PL"/>
              </a:rPr>
              <a:t>))]</a:t>
            </a:r>
          </a:p>
          <a:p>
            <a:br>
              <a:rPr lang="en-AU" dirty="0">
                <a:solidFill>
                  <a:srgbClr val="D4D4D4"/>
                </a:solidFill>
                <a:latin typeface=" Cascadia Mono PL"/>
              </a:rPr>
            </a:br>
            <a:r>
              <a:rPr lang="en-AU" dirty="0">
                <a:solidFill>
                  <a:srgbClr val="569CD6"/>
                </a:solidFill>
                <a:latin typeface=" Cascadia Mono PL"/>
              </a:rPr>
              <a:t>namespace</a:t>
            </a:r>
            <a:r>
              <a:rPr lang="en-AU" dirty="0">
                <a:solidFill>
                  <a:srgbClr val="D4D4D4"/>
                </a:solidFill>
                <a:latin typeface=" Cascadia Mono PL"/>
              </a:rPr>
              <a:t> </a:t>
            </a:r>
            <a:r>
              <a:rPr lang="en-AU" dirty="0" err="1">
                <a:solidFill>
                  <a:srgbClr val="4EC9B0"/>
                </a:solidFill>
                <a:latin typeface=" Cascadia Mono PL"/>
              </a:rPr>
              <a:t>DependencyInjectionDemo</a:t>
            </a:r>
            <a:endParaRPr lang="en-AU" dirty="0">
              <a:solidFill>
                <a:srgbClr val="D4D4D4"/>
              </a:solidFill>
              <a:latin typeface=" Cascadia Mono PL"/>
            </a:endParaRPr>
          </a:p>
          <a:p>
            <a:r>
              <a:rPr lang="en-AU" dirty="0">
                <a:solidFill>
                  <a:srgbClr val="D4D4D4"/>
                </a:solidFill>
                <a:latin typeface=" Cascadia Mono PL"/>
              </a:rPr>
              <a:t>{</a:t>
            </a:r>
          </a:p>
          <a:p>
            <a:r>
              <a:rPr lang="en-AU" dirty="0">
                <a:solidFill>
                  <a:srgbClr val="D4D4D4"/>
                </a:solidFill>
                <a:latin typeface=" Cascadia Mono PL"/>
              </a:rPr>
              <a:t>    </a:t>
            </a:r>
            <a:r>
              <a:rPr lang="en-AU" dirty="0">
                <a:solidFill>
                  <a:srgbClr val="569CD6"/>
                </a:solidFill>
                <a:latin typeface=" Cascadia Mono PL"/>
              </a:rPr>
              <a:t>public</a:t>
            </a:r>
            <a:r>
              <a:rPr lang="en-AU" dirty="0">
                <a:solidFill>
                  <a:srgbClr val="D4D4D4"/>
                </a:solidFill>
                <a:latin typeface=" Cascadia Mono PL"/>
              </a:rPr>
              <a:t> </a:t>
            </a:r>
            <a:r>
              <a:rPr lang="en-AU" dirty="0">
                <a:solidFill>
                  <a:srgbClr val="569CD6"/>
                </a:solidFill>
                <a:latin typeface=" Cascadia Mono PL"/>
              </a:rPr>
              <a:t>class</a:t>
            </a:r>
            <a:r>
              <a:rPr lang="en-AU" dirty="0">
                <a:solidFill>
                  <a:srgbClr val="D4D4D4"/>
                </a:solidFill>
                <a:latin typeface=" Cascadia Mono PL"/>
              </a:rPr>
              <a:t> </a:t>
            </a:r>
            <a:r>
              <a:rPr lang="en-AU" dirty="0" err="1">
                <a:solidFill>
                  <a:srgbClr val="4EC9B0"/>
                </a:solidFill>
                <a:latin typeface=" Cascadia Mono PL"/>
              </a:rPr>
              <a:t>Startup</a:t>
            </a:r>
            <a:r>
              <a:rPr lang="en-AU" dirty="0">
                <a:solidFill>
                  <a:srgbClr val="D4D4D4"/>
                </a:solidFill>
                <a:latin typeface=" Cascadia Mono PL"/>
              </a:rPr>
              <a:t> : </a:t>
            </a:r>
            <a:r>
              <a:rPr lang="en-AU" dirty="0" err="1">
                <a:solidFill>
                  <a:srgbClr val="4EC9B0"/>
                </a:solidFill>
                <a:latin typeface=" Cascadia Mono PL"/>
              </a:rPr>
              <a:t>FunctionsStartup</a:t>
            </a:r>
            <a:endParaRPr lang="en-AU" dirty="0">
              <a:solidFill>
                <a:srgbClr val="D4D4D4"/>
              </a:solidFill>
              <a:latin typeface=" Cascadia Mono PL"/>
            </a:endParaRPr>
          </a:p>
          <a:p>
            <a:r>
              <a:rPr lang="en-AU" dirty="0">
                <a:solidFill>
                  <a:srgbClr val="D4D4D4"/>
                </a:solidFill>
                <a:latin typeface=" Cascadia Mono PL"/>
              </a:rPr>
              <a:t>    {</a:t>
            </a:r>
          </a:p>
          <a:p>
            <a:r>
              <a:rPr lang="en-AU" dirty="0">
                <a:solidFill>
                  <a:srgbClr val="D4D4D4"/>
                </a:solidFill>
                <a:latin typeface=" Cascadia Mono PL"/>
              </a:rPr>
              <a:t>        </a:t>
            </a:r>
            <a:r>
              <a:rPr lang="en-AU" dirty="0">
                <a:solidFill>
                  <a:srgbClr val="569CD6"/>
                </a:solidFill>
                <a:latin typeface=" Cascadia Mono PL"/>
              </a:rPr>
              <a:t>public</a:t>
            </a:r>
            <a:r>
              <a:rPr lang="en-AU" dirty="0">
                <a:solidFill>
                  <a:srgbClr val="D4D4D4"/>
                </a:solidFill>
                <a:latin typeface=" Cascadia Mono PL"/>
              </a:rPr>
              <a:t> </a:t>
            </a:r>
            <a:r>
              <a:rPr lang="en-AU" dirty="0">
                <a:solidFill>
                  <a:srgbClr val="569CD6"/>
                </a:solidFill>
                <a:latin typeface=" Cascadia Mono PL"/>
              </a:rPr>
              <a:t>override</a:t>
            </a:r>
            <a:r>
              <a:rPr lang="en-AU" dirty="0">
                <a:solidFill>
                  <a:srgbClr val="D4D4D4"/>
                </a:solidFill>
                <a:latin typeface=" Cascadia Mono PL"/>
              </a:rPr>
              <a:t> </a:t>
            </a:r>
            <a:r>
              <a:rPr lang="en-AU" dirty="0">
                <a:solidFill>
                  <a:srgbClr val="569CD6"/>
                </a:solidFill>
                <a:latin typeface=" Cascadia Mono PL"/>
              </a:rPr>
              <a:t>void</a:t>
            </a:r>
            <a:r>
              <a:rPr lang="en-AU" dirty="0">
                <a:solidFill>
                  <a:srgbClr val="D4D4D4"/>
                </a:solidFill>
                <a:latin typeface=" Cascadia Mono PL"/>
              </a:rPr>
              <a:t> </a:t>
            </a:r>
            <a:r>
              <a:rPr lang="en-AU" dirty="0">
                <a:solidFill>
                  <a:srgbClr val="DCDCAA"/>
                </a:solidFill>
                <a:latin typeface=" Cascadia Mono PL"/>
              </a:rPr>
              <a:t>Configure</a:t>
            </a:r>
            <a:r>
              <a:rPr lang="en-AU" dirty="0">
                <a:solidFill>
                  <a:srgbClr val="D4D4D4"/>
                </a:solidFill>
                <a:latin typeface=" Cascadia Mono PL"/>
              </a:rPr>
              <a:t>(</a:t>
            </a:r>
            <a:r>
              <a:rPr lang="en-AU" dirty="0" err="1">
                <a:solidFill>
                  <a:srgbClr val="4EC9B0"/>
                </a:solidFill>
                <a:latin typeface=" Cascadia Mono PL"/>
              </a:rPr>
              <a:t>IFunctionsHostBuilder</a:t>
            </a:r>
            <a:r>
              <a:rPr lang="en-AU" dirty="0">
                <a:solidFill>
                  <a:srgbClr val="D4D4D4"/>
                </a:solidFill>
                <a:latin typeface=" Cascadia Mono PL"/>
              </a:rPr>
              <a:t> </a:t>
            </a:r>
            <a:r>
              <a:rPr lang="en-AU" dirty="0">
                <a:solidFill>
                  <a:srgbClr val="9CDCFE"/>
                </a:solidFill>
                <a:latin typeface=" Cascadia Mono PL"/>
              </a:rPr>
              <a:t>builder</a:t>
            </a:r>
            <a:r>
              <a:rPr lang="en-AU" dirty="0">
                <a:solidFill>
                  <a:srgbClr val="D4D4D4"/>
                </a:solidFill>
                <a:latin typeface=" Cascadia Mono PL"/>
              </a:rPr>
              <a:t>)</a:t>
            </a:r>
          </a:p>
          <a:p>
            <a:r>
              <a:rPr lang="en-AU" dirty="0">
                <a:solidFill>
                  <a:srgbClr val="D4D4D4"/>
                </a:solidFill>
                <a:latin typeface=" Cascadia Mono PL"/>
              </a:rPr>
              <a:t>        {</a:t>
            </a:r>
          </a:p>
          <a:p>
            <a:r>
              <a:rPr lang="en-AU" dirty="0">
                <a:solidFill>
                  <a:srgbClr val="D4D4D4"/>
                </a:solidFill>
                <a:latin typeface=" Cascadia Mono PL"/>
              </a:rPr>
              <a:t>            </a:t>
            </a:r>
            <a:r>
              <a:rPr lang="en-AU" dirty="0" err="1">
                <a:solidFill>
                  <a:srgbClr val="9CDCFE"/>
                </a:solidFill>
                <a:latin typeface=" Cascadia Mono PL"/>
              </a:rPr>
              <a:t>builder</a:t>
            </a:r>
            <a:r>
              <a:rPr lang="en-AU" dirty="0" err="1">
                <a:solidFill>
                  <a:srgbClr val="D4D4D4"/>
                </a:solidFill>
                <a:latin typeface=" Cascadia Mono PL"/>
              </a:rPr>
              <a:t>.</a:t>
            </a:r>
            <a:r>
              <a:rPr lang="en-AU" dirty="0" err="1">
                <a:solidFill>
                  <a:srgbClr val="9CDCFE"/>
                </a:solidFill>
                <a:latin typeface=" Cascadia Mono PL"/>
              </a:rPr>
              <a:t>Services</a:t>
            </a:r>
            <a:endParaRPr lang="en-AU" dirty="0">
              <a:solidFill>
                <a:srgbClr val="9CDCFE"/>
              </a:solidFill>
              <a:latin typeface=" Cascadia Mono PL"/>
            </a:endParaRPr>
          </a:p>
          <a:p>
            <a:r>
              <a:rPr lang="en-AU" dirty="0">
                <a:solidFill>
                  <a:srgbClr val="9CDCFE"/>
                </a:solidFill>
                <a:latin typeface=" Cascadia Mono PL"/>
              </a:rPr>
              <a:t>                   </a:t>
            </a:r>
            <a:r>
              <a:rPr lang="en-AU" dirty="0">
                <a:solidFill>
                  <a:srgbClr val="D4D4D4"/>
                </a:solidFill>
                <a:latin typeface=" Cascadia Mono PL"/>
              </a:rPr>
              <a:t>.</a:t>
            </a:r>
            <a:r>
              <a:rPr lang="en-AU" dirty="0" err="1">
                <a:solidFill>
                  <a:srgbClr val="DCDCAA"/>
                </a:solidFill>
                <a:latin typeface=" Cascadia Mono PL"/>
              </a:rPr>
              <a:t>AddSingleton</a:t>
            </a:r>
            <a:r>
              <a:rPr lang="en-AU" dirty="0">
                <a:solidFill>
                  <a:srgbClr val="D4D4D4"/>
                </a:solidFill>
                <a:latin typeface=" Cascadia Mono PL"/>
              </a:rPr>
              <a:t>&lt;</a:t>
            </a:r>
            <a:r>
              <a:rPr lang="en-AU" dirty="0" err="1">
                <a:solidFill>
                  <a:srgbClr val="4EC9B0"/>
                </a:solidFill>
                <a:latin typeface=" Cascadia Mono PL"/>
              </a:rPr>
              <a:t>IImageResizer</a:t>
            </a:r>
            <a:r>
              <a:rPr lang="en-AU" dirty="0">
                <a:solidFill>
                  <a:srgbClr val="D4D4D4"/>
                </a:solidFill>
                <a:latin typeface=" Cascadia Mono PL"/>
              </a:rPr>
              <a:t>, </a:t>
            </a:r>
            <a:r>
              <a:rPr lang="en-AU" dirty="0">
                <a:solidFill>
                  <a:srgbClr val="4EC9B0"/>
                </a:solidFill>
                <a:latin typeface=" Cascadia Mono PL"/>
              </a:rPr>
              <a:t>Lancoz3ImageResizer</a:t>
            </a:r>
            <a:r>
              <a:rPr lang="en-AU" dirty="0">
                <a:solidFill>
                  <a:srgbClr val="D4D4D4"/>
                </a:solidFill>
                <a:latin typeface=" Cascadia Mono PL"/>
              </a:rPr>
              <a:t>&gt;();</a:t>
            </a:r>
          </a:p>
          <a:p>
            <a:r>
              <a:rPr lang="en-AU" dirty="0">
                <a:solidFill>
                  <a:srgbClr val="D4D4D4"/>
                </a:solidFill>
                <a:latin typeface=" Cascadia Mono PL"/>
              </a:rPr>
              <a:t>        }</a:t>
            </a:r>
          </a:p>
          <a:p>
            <a:r>
              <a:rPr lang="en-AU" dirty="0">
                <a:solidFill>
                  <a:srgbClr val="D4D4D4"/>
                </a:solidFill>
                <a:latin typeface=" Cascadia Mono PL"/>
              </a:rPr>
              <a:t>    }</a:t>
            </a:r>
          </a:p>
          <a:p>
            <a:r>
              <a:rPr lang="en-AU" dirty="0">
                <a:solidFill>
                  <a:srgbClr val="D4D4D4"/>
                </a:solidFill>
                <a:latin typeface=" Cascadia Mono PL"/>
              </a:rPr>
              <a:t>}</a:t>
            </a:r>
          </a:p>
        </p:txBody>
      </p:sp>
      <p:sp>
        <p:nvSpPr>
          <p:cNvPr id="8" name="Rectangle 7">
            <a:extLst>
              <a:ext uri="{FF2B5EF4-FFF2-40B4-BE49-F238E27FC236}">
                <a16:creationId xmlns:a16="http://schemas.microsoft.com/office/drawing/2014/main" id="{1DA16E9D-B27C-4E66-8579-C20C846CD810}"/>
              </a:ext>
            </a:extLst>
          </p:cNvPr>
          <p:cNvSpPr/>
          <p:nvPr/>
        </p:nvSpPr>
        <p:spPr>
          <a:xfrm>
            <a:off x="2196920" y="4509121"/>
            <a:ext cx="9011648" cy="720080"/>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 name="Rectangle 8">
            <a:extLst>
              <a:ext uri="{FF2B5EF4-FFF2-40B4-BE49-F238E27FC236}">
                <a16:creationId xmlns:a16="http://schemas.microsoft.com/office/drawing/2014/main" id="{AE52EBD1-A1C1-4AE7-AC0F-B7B8F2C65C0C}"/>
              </a:ext>
            </a:extLst>
          </p:cNvPr>
          <p:cNvSpPr/>
          <p:nvPr/>
        </p:nvSpPr>
        <p:spPr>
          <a:xfrm>
            <a:off x="3108122" y="3449733"/>
            <a:ext cx="3635950" cy="404765"/>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 name="Title 1">
            <a:extLst>
              <a:ext uri="{FF2B5EF4-FFF2-40B4-BE49-F238E27FC236}">
                <a16:creationId xmlns:a16="http://schemas.microsoft.com/office/drawing/2014/main" id="{98107516-4F3D-4CAF-AEC4-080758F85ED8}"/>
              </a:ext>
            </a:extLst>
          </p:cNvPr>
          <p:cNvSpPr txBox="1">
            <a:spLocks/>
          </p:cNvSpPr>
          <p:nvPr/>
        </p:nvSpPr>
        <p:spPr>
          <a:xfrm>
            <a:off x="752903" y="367380"/>
            <a:ext cx="10686196" cy="757364"/>
          </a:xfrm>
          <a:prstGeom prst="rect">
            <a:avLst/>
          </a:prstGeom>
        </p:spPr>
        <p:txBody>
          <a:bodyPr anchor="b"/>
          <a:lstStyle>
            <a:lvl1pPr algn="l" defTabSz="914400" rtl="0" eaLnBrk="1" latinLnBrk="0" hangingPunct="1">
              <a:lnSpc>
                <a:spcPct val="100000"/>
              </a:lnSpc>
              <a:spcBef>
                <a:spcPct val="0"/>
              </a:spcBef>
              <a:buNone/>
              <a:defRPr sz="4800" kern="12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AU" dirty="0"/>
              <a:t>A Serverless app + DIP</a:t>
            </a:r>
          </a:p>
        </p:txBody>
      </p:sp>
      <p:sp>
        <p:nvSpPr>
          <p:cNvPr id="11" name="Footer Placeholder 3">
            <a:extLst>
              <a:ext uri="{FF2B5EF4-FFF2-40B4-BE49-F238E27FC236}">
                <a16:creationId xmlns:a16="http://schemas.microsoft.com/office/drawing/2014/main" id="{9E36B7C0-0ED6-4D6A-B8A9-E9205093FC49}"/>
              </a:ext>
            </a:extLst>
          </p:cNvPr>
          <p:cNvSpPr>
            <a:spLocks noGrp="1"/>
          </p:cNvSpPr>
          <p:nvPr>
            <p:ph type="ftr" sz="quarter" idx="16"/>
          </p:nvPr>
        </p:nvSpPr>
        <p:spPr>
          <a:xfrm>
            <a:off x="752902" y="6356350"/>
            <a:ext cx="10686196" cy="365125"/>
          </a:xfrm>
        </p:spPr>
        <p:txBody>
          <a:bodyPr/>
          <a:lstStyle/>
          <a:p>
            <a:r>
              <a:rPr lang="en-US"/>
              <a:t>Join the Conversation | #NETUG | @William_DotNet | https://azuregems.io</a:t>
            </a:r>
            <a:endParaRPr lang="en-US" dirty="0"/>
          </a:p>
        </p:txBody>
      </p:sp>
      <p:pic>
        <p:nvPicPr>
          <p:cNvPr id="13" name="Graphic 17">
            <a:extLst>
              <a:ext uri="{FF2B5EF4-FFF2-40B4-BE49-F238E27FC236}">
                <a16:creationId xmlns:a16="http://schemas.microsoft.com/office/drawing/2014/main" id="{1E210CFD-E543-49E5-ACF9-6188F7E79E4D}"/>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10320710" y="503906"/>
            <a:ext cx="1319906" cy="1321719"/>
          </a:xfrm>
          <a:prstGeom prst="rect">
            <a:avLst/>
          </a:prstGeom>
          <a:effectLst>
            <a:outerShdw blurRad="127000" sx="105000" sy="105000" algn="ctr" rotWithShape="0">
              <a:prstClr val="black">
                <a:alpha val="50000"/>
              </a:prstClr>
            </a:outerShdw>
          </a:effectLst>
        </p:spPr>
      </p:pic>
    </p:spTree>
    <p:extLst>
      <p:ext uri="{BB962C8B-B14F-4D97-AF65-F5344CB8AC3E}">
        <p14:creationId xmlns:p14="http://schemas.microsoft.com/office/powerpoint/2010/main" val="1978083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FD875649-9F61-481B-9CC8-C78D820F9279}"/>
              </a:ext>
            </a:extLst>
          </p:cNvPr>
          <p:cNvSpPr/>
          <p:nvPr/>
        </p:nvSpPr>
        <p:spPr>
          <a:xfrm>
            <a:off x="752900" y="1157591"/>
            <a:ext cx="10743700" cy="5198760"/>
          </a:xfrm>
          <a:prstGeom prst="roundRect">
            <a:avLst>
              <a:gd name="adj" fmla="val 3778"/>
            </a:avLst>
          </a:prstGeom>
          <a:solidFill>
            <a:schemeClr val="bg2">
              <a:lumMod val="10000"/>
            </a:schemeClr>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AU" sz="1300" dirty="0">
                <a:solidFill>
                  <a:srgbClr val="569CD6"/>
                </a:solidFill>
                <a:latin typeface=" Cascadia Mono PL"/>
              </a:rPr>
              <a:t>public</a:t>
            </a:r>
            <a:r>
              <a:rPr lang="en-AU" sz="1300" dirty="0">
                <a:solidFill>
                  <a:srgbClr val="D4D4D4"/>
                </a:solidFill>
                <a:latin typeface=" Cascadia Mono PL"/>
              </a:rPr>
              <a:t> </a:t>
            </a:r>
            <a:r>
              <a:rPr lang="en-AU" sz="1300" dirty="0">
                <a:solidFill>
                  <a:srgbClr val="569CD6"/>
                </a:solidFill>
                <a:latin typeface=" Cascadia Mono PL"/>
              </a:rPr>
              <a:t>class</a:t>
            </a:r>
            <a:r>
              <a:rPr lang="en-AU" sz="1300" dirty="0">
                <a:solidFill>
                  <a:srgbClr val="D4D4D4"/>
                </a:solidFill>
                <a:latin typeface=" Cascadia Mono PL"/>
              </a:rPr>
              <a:t> </a:t>
            </a:r>
            <a:r>
              <a:rPr lang="en-AU" sz="1300" dirty="0" err="1">
                <a:solidFill>
                  <a:srgbClr val="4EC9B0"/>
                </a:solidFill>
                <a:latin typeface=" Cascadia Mono PL"/>
              </a:rPr>
              <a:t>ServiceBusReceiver</a:t>
            </a:r>
            <a:endParaRPr lang="en-AU" sz="1300" dirty="0">
              <a:solidFill>
                <a:srgbClr val="D4D4D4"/>
              </a:solidFill>
              <a:latin typeface=" Cascadia Mono PL"/>
            </a:endParaRPr>
          </a:p>
          <a:p>
            <a:r>
              <a:rPr lang="en-AU" sz="1300" dirty="0">
                <a:solidFill>
                  <a:srgbClr val="D4D4D4"/>
                </a:solidFill>
                <a:latin typeface=" Cascadia Mono PL"/>
              </a:rPr>
              <a:t>{</a:t>
            </a:r>
          </a:p>
          <a:p>
            <a:r>
              <a:rPr lang="en-AU" sz="1300" dirty="0">
                <a:solidFill>
                  <a:srgbClr val="D4D4D4"/>
                </a:solidFill>
                <a:latin typeface=" Cascadia Mono PL"/>
              </a:rPr>
              <a:t>    </a:t>
            </a:r>
            <a:r>
              <a:rPr lang="en-AU" sz="1300" dirty="0">
                <a:solidFill>
                  <a:srgbClr val="569CD6"/>
                </a:solidFill>
                <a:latin typeface=" Cascadia Mono PL"/>
              </a:rPr>
              <a:t>private</a:t>
            </a:r>
            <a:r>
              <a:rPr lang="en-AU" sz="1300" dirty="0">
                <a:solidFill>
                  <a:srgbClr val="D4D4D4"/>
                </a:solidFill>
                <a:latin typeface=" Cascadia Mono PL"/>
              </a:rPr>
              <a:t> </a:t>
            </a:r>
            <a:r>
              <a:rPr lang="en-AU" sz="1300" dirty="0" err="1">
                <a:solidFill>
                  <a:srgbClr val="569CD6"/>
                </a:solidFill>
                <a:latin typeface=" Cascadia Mono PL"/>
              </a:rPr>
              <a:t>readonly</a:t>
            </a:r>
            <a:r>
              <a:rPr lang="en-AU" sz="1300" dirty="0">
                <a:solidFill>
                  <a:srgbClr val="D4D4D4"/>
                </a:solidFill>
                <a:latin typeface=" Cascadia Mono PL"/>
              </a:rPr>
              <a:t> </a:t>
            </a:r>
            <a:r>
              <a:rPr lang="en-AU" sz="1300" dirty="0" err="1">
                <a:solidFill>
                  <a:srgbClr val="4EC9B0"/>
                </a:solidFill>
                <a:latin typeface=" Cascadia Mono PL"/>
              </a:rPr>
              <a:t>IMessageReader</a:t>
            </a:r>
            <a:r>
              <a:rPr lang="en-AU" sz="1300" dirty="0">
                <a:solidFill>
                  <a:srgbClr val="D4D4D4"/>
                </a:solidFill>
                <a:latin typeface=" Cascadia Mono PL"/>
              </a:rPr>
              <a:t> </a:t>
            </a:r>
            <a:r>
              <a:rPr lang="en-AU" sz="1300" dirty="0">
                <a:solidFill>
                  <a:srgbClr val="9CDCFE"/>
                </a:solidFill>
                <a:latin typeface=" Cascadia Mono PL"/>
              </a:rPr>
              <a:t>_</a:t>
            </a:r>
            <a:r>
              <a:rPr lang="en-AU" sz="1300" dirty="0" err="1">
                <a:solidFill>
                  <a:srgbClr val="9CDCFE"/>
                </a:solidFill>
                <a:latin typeface=" Cascadia Mono PL"/>
              </a:rPr>
              <a:t>messageReader</a:t>
            </a:r>
            <a:r>
              <a:rPr lang="en-AU" sz="1300" dirty="0">
                <a:solidFill>
                  <a:srgbClr val="D4D4D4"/>
                </a:solidFill>
                <a:latin typeface=" Cascadia Mono PL"/>
              </a:rPr>
              <a:t>;</a:t>
            </a:r>
          </a:p>
          <a:p>
            <a:r>
              <a:rPr lang="en-AU" sz="1300" dirty="0">
                <a:solidFill>
                  <a:srgbClr val="D4D4D4"/>
                </a:solidFill>
                <a:latin typeface=" Cascadia Mono PL"/>
              </a:rPr>
              <a:t>    </a:t>
            </a:r>
            <a:r>
              <a:rPr lang="en-AU" sz="1300" dirty="0">
                <a:solidFill>
                  <a:srgbClr val="569CD6"/>
                </a:solidFill>
                <a:latin typeface=" Cascadia Mono PL"/>
              </a:rPr>
              <a:t>private</a:t>
            </a:r>
            <a:r>
              <a:rPr lang="en-AU" sz="1300" dirty="0">
                <a:solidFill>
                  <a:srgbClr val="D4D4D4"/>
                </a:solidFill>
                <a:latin typeface=" Cascadia Mono PL"/>
              </a:rPr>
              <a:t> </a:t>
            </a:r>
            <a:r>
              <a:rPr lang="en-AU" sz="1300" dirty="0" err="1">
                <a:solidFill>
                  <a:srgbClr val="569CD6"/>
                </a:solidFill>
                <a:latin typeface=" Cascadia Mono PL"/>
              </a:rPr>
              <a:t>readonly</a:t>
            </a:r>
            <a:r>
              <a:rPr lang="en-AU" sz="1300" dirty="0">
                <a:solidFill>
                  <a:srgbClr val="D4D4D4"/>
                </a:solidFill>
                <a:latin typeface=" Cascadia Mono PL"/>
              </a:rPr>
              <a:t> </a:t>
            </a:r>
            <a:r>
              <a:rPr lang="en-AU" sz="1300" dirty="0" err="1">
                <a:solidFill>
                  <a:srgbClr val="4EC9B0"/>
                </a:solidFill>
                <a:latin typeface=" Cascadia Mono PL"/>
              </a:rPr>
              <a:t>IMediator</a:t>
            </a:r>
            <a:r>
              <a:rPr lang="en-AU" sz="1300" dirty="0">
                <a:solidFill>
                  <a:srgbClr val="D4D4D4"/>
                </a:solidFill>
                <a:latin typeface=" Cascadia Mono PL"/>
              </a:rPr>
              <a:t> </a:t>
            </a:r>
            <a:r>
              <a:rPr lang="en-AU" sz="1300" dirty="0">
                <a:solidFill>
                  <a:srgbClr val="9CDCFE"/>
                </a:solidFill>
                <a:latin typeface=" Cascadia Mono PL"/>
              </a:rPr>
              <a:t>_mediator</a:t>
            </a:r>
            <a:r>
              <a:rPr lang="en-AU" sz="1300" dirty="0">
                <a:solidFill>
                  <a:srgbClr val="D4D4D4"/>
                </a:solidFill>
                <a:latin typeface=" Cascadia Mono PL"/>
              </a:rPr>
              <a:t>;</a:t>
            </a:r>
          </a:p>
          <a:p>
            <a:r>
              <a:rPr lang="en-AU" sz="1300" dirty="0">
                <a:solidFill>
                  <a:srgbClr val="D4D4D4"/>
                </a:solidFill>
                <a:latin typeface=" Cascadia Mono PL"/>
              </a:rPr>
              <a:t>    </a:t>
            </a:r>
          </a:p>
          <a:p>
            <a:r>
              <a:rPr lang="en-AU" sz="1300" dirty="0">
                <a:solidFill>
                  <a:srgbClr val="D4D4D4"/>
                </a:solidFill>
                <a:latin typeface=" Cascadia Mono PL"/>
              </a:rPr>
              <a:t>    </a:t>
            </a:r>
            <a:r>
              <a:rPr lang="en-AU" sz="1300" dirty="0">
                <a:solidFill>
                  <a:srgbClr val="569CD6"/>
                </a:solidFill>
                <a:latin typeface=" Cascadia Mono PL"/>
              </a:rPr>
              <a:t>public</a:t>
            </a:r>
            <a:r>
              <a:rPr lang="en-AU" sz="1300" dirty="0">
                <a:solidFill>
                  <a:srgbClr val="D4D4D4"/>
                </a:solidFill>
                <a:latin typeface=" Cascadia Mono PL"/>
              </a:rPr>
              <a:t> </a:t>
            </a:r>
            <a:r>
              <a:rPr lang="en-AU" sz="1300" dirty="0" err="1">
                <a:solidFill>
                  <a:srgbClr val="DCDCAA"/>
                </a:solidFill>
                <a:latin typeface=" Cascadia Mono PL"/>
              </a:rPr>
              <a:t>ServiceBusReceiver</a:t>
            </a:r>
            <a:r>
              <a:rPr lang="en-AU" sz="1300" dirty="0">
                <a:solidFill>
                  <a:srgbClr val="D4D4D4"/>
                </a:solidFill>
                <a:latin typeface=" Cascadia Mono PL"/>
              </a:rPr>
              <a:t>(</a:t>
            </a:r>
            <a:r>
              <a:rPr lang="en-AU" sz="1300" dirty="0" err="1">
                <a:solidFill>
                  <a:srgbClr val="4EC9B0"/>
                </a:solidFill>
                <a:latin typeface=" Cascadia Mono PL"/>
              </a:rPr>
              <a:t>IMessageReader</a:t>
            </a:r>
            <a:r>
              <a:rPr lang="en-AU" sz="1300" dirty="0">
                <a:solidFill>
                  <a:srgbClr val="D4D4D4"/>
                </a:solidFill>
                <a:latin typeface=" Cascadia Mono PL"/>
              </a:rPr>
              <a:t> </a:t>
            </a:r>
            <a:r>
              <a:rPr lang="en-AU" sz="1300" dirty="0" err="1">
                <a:solidFill>
                  <a:srgbClr val="9CDCFE"/>
                </a:solidFill>
                <a:latin typeface=" Cascadia Mono PL"/>
              </a:rPr>
              <a:t>messageReader</a:t>
            </a:r>
            <a:r>
              <a:rPr lang="en-AU" sz="1300" dirty="0">
                <a:solidFill>
                  <a:srgbClr val="D4D4D4"/>
                </a:solidFill>
                <a:latin typeface=" Cascadia Mono PL"/>
              </a:rPr>
              <a:t>, </a:t>
            </a:r>
            <a:r>
              <a:rPr lang="en-AU" sz="1300" dirty="0" err="1">
                <a:solidFill>
                  <a:srgbClr val="4EC9B0"/>
                </a:solidFill>
                <a:latin typeface=" Cascadia Mono PL"/>
              </a:rPr>
              <a:t>IMediator</a:t>
            </a:r>
            <a:r>
              <a:rPr lang="en-AU" sz="1300" dirty="0">
                <a:solidFill>
                  <a:srgbClr val="D4D4D4"/>
                </a:solidFill>
                <a:latin typeface=" Cascadia Mono PL"/>
              </a:rPr>
              <a:t> </a:t>
            </a:r>
            <a:r>
              <a:rPr lang="en-AU" sz="1300" dirty="0">
                <a:solidFill>
                  <a:srgbClr val="9CDCFE"/>
                </a:solidFill>
                <a:latin typeface=" Cascadia Mono PL"/>
              </a:rPr>
              <a:t>mediator</a:t>
            </a:r>
            <a:r>
              <a:rPr lang="en-AU" sz="1300" dirty="0">
                <a:solidFill>
                  <a:srgbClr val="D4D4D4"/>
                </a:solidFill>
                <a:latin typeface=" Cascadia Mono PL"/>
              </a:rPr>
              <a:t>)</a:t>
            </a:r>
          </a:p>
          <a:p>
            <a:r>
              <a:rPr lang="en-AU" sz="1300" dirty="0">
                <a:solidFill>
                  <a:srgbClr val="D4D4D4"/>
                </a:solidFill>
                <a:latin typeface=" Cascadia Mono PL"/>
              </a:rPr>
              <a:t>    {</a:t>
            </a:r>
          </a:p>
          <a:p>
            <a:r>
              <a:rPr lang="en-AU" sz="1300" dirty="0">
                <a:solidFill>
                  <a:srgbClr val="D4D4D4"/>
                </a:solidFill>
                <a:latin typeface=" Cascadia Mono PL"/>
              </a:rPr>
              <a:t>        </a:t>
            </a:r>
            <a:r>
              <a:rPr lang="en-AU" sz="1300" dirty="0">
                <a:solidFill>
                  <a:srgbClr val="9CDCFE"/>
                </a:solidFill>
                <a:latin typeface=" Cascadia Mono PL"/>
              </a:rPr>
              <a:t>_</a:t>
            </a:r>
            <a:r>
              <a:rPr lang="en-AU" sz="1300" dirty="0" err="1">
                <a:solidFill>
                  <a:srgbClr val="9CDCFE"/>
                </a:solidFill>
                <a:latin typeface=" Cascadia Mono PL"/>
              </a:rPr>
              <a:t>messageReader</a:t>
            </a:r>
            <a:r>
              <a:rPr lang="en-AU" sz="1300" dirty="0">
                <a:solidFill>
                  <a:srgbClr val="D4D4D4"/>
                </a:solidFill>
                <a:latin typeface=" Cascadia Mono PL"/>
              </a:rPr>
              <a:t> = </a:t>
            </a:r>
            <a:r>
              <a:rPr lang="en-AU" sz="1300" dirty="0" err="1">
                <a:solidFill>
                  <a:srgbClr val="9CDCFE"/>
                </a:solidFill>
                <a:latin typeface=" Cascadia Mono PL"/>
              </a:rPr>
              <a:t>messageReader</a:t>
            </a:r>
            <a:r>
              <a:rPr lang="en-AU" sz="1300" dirty="0">
                <a:solidFill>
                  <a:srgbClr val="D4D4D4"/>
                </a:solidFill>
                <a:latin typeface=" Cascadia Mono PL"/>
              </a:rPr>
              <a:t>;</a:t>
            </a:r>
          </a:p>
          <a:p>
            <a:r>
              <a:rPr lang="en-AU" sz="1300" dirty="0">
                <a:solidFill>
                  <a:srgbClr val="D4D4D4"/>
                </a:solidFill>
                <a:latin typeface=" Cascadia Mono PL"/>
              </a:rPr>
              <a:t>        </a:t>
            </a:r>
            <a:r>
              <a:rPr lang="en-AU" sz="1300" dirty="0">
                <a:solidFill>
                  <a:srgbClr val="9CDCFE"/>
                </a:solidFill>
                <a:latin typeface=" Cascadia Mono PL"/>
              </a:rPr>
              <a:t>_mediator</a:t>
            </a:r>
            <a:r>
              <a:rPr lang="en-AU" sz="1300" dirty="0">
                <a:solidFill>
                  <a:srgbClr val="D4D4D4"/>
                </a:solidFill>
                <a:latin typeface=" Cascadia Mono PL"/>
              </a:rPr>
              <a:t> = </a:t>
            </a:r>
            <a:r>
              <a:rPr lang="en-AU" sz="1300" dirty="0">
                <a:solidFill>
                  <a:srgbClr val="9CDCFE"/>
                </a:solidFill>
                <a:latin typeface=" Cascadia Mono PL"/>
              </a:rPr>
              <a:t>mediator</a:t>
            </a:r>
            <a:r>
              <a:rPr lang="en-AU" sz="1300" dirty="0">
                <a:solidFill>
                  <a:srgbClr val="D4D4D4"/>
                </a:solidFill>
                <a:latin typeface=" Cascadia Mono PL"/>
              </a:rPr>
              <a:t>;</a:t>
            </a:r>
          </a:p>
          <a:p>
            <a:r>
              <a:rPr lang="en-AU" sz="1300" dirty="0">
                <a:solidFill>
                  <a:srgbClr val="D4D4D4"/>
                </a:solidFill>
                <a:latin typeface=" Cascadia Mono PL"/>
              </a:rPr>
              <a:t>    }</a:t>
            </a:r>
          </a:p>
          <a:p>
            <a:br>
              <a:rPr lang="en-AU" sz="1300" dirty="0">
                <a:solidFill>
                  <a:srgbClr val="D4D4D4"/>
                </a:solidFill>
                <a:latin typeface=" Cascadia Mono PL"/>
              </a:rPr>
            </a:br>
            <a:r>
              <a:rPr lang="en-AU" sz="1300" dirty="0">
                <a:solidFill>
                  <a:srgbClr val="D4D4D4"/>
                </a:solidFill>
                <a:latin typeface=" Cascadia Mono PL"/>
              </a:rPr>
              <a:t>    [</a:t>
            </a:r>
            <a:r>
              <a:rPr lang="en-AU" sz="1300" dirty="0" err="1">
                <a:solidFill>
                  <a:srgbClr val="4EC9B0"/>
                </a:solidFill>
                <a:latin typeface=" Cascadia Mono PL"/>
              </a:rPr>
              <a:t>FunctionName</a:t>
            </a:r>
            <a:r>
              <a:rPr lang="en-AU" sz="1300" dirty="0">
                <a:solidFill>
                  <a:srgbClr val="D4D4D4"/>
                </a:solidFill>
                <a:latin typeface=" Cascadia Mono PL"/>
              </a:rPr>
              <a:t>(</a:t>
            </a:r>
            <a:r>
              <a:rPr lang="en-AU" sz="1300" dirty="0" err="1">
                <a:solidFill>
                  <a:srgbClr val="569CD6"/>
                </a:solidFill>
                <a:latin typeface=" Cascadia Mono PL"/>
              </a:rPr>
              <a:t>nameof</a:t>
            </a:r>
            <a:r>
              <a:rPr lang="en-AU" sz="1300" dirty="0">
                <a:solidFill>
                  <a:srgbClr val="D4D4D4"/>
                </a:solidFill>
                <a:latin typeface=" Cascadia Mono PL"/>
              </a:rPr>
              <a:t>(</a:t>
            </a:r>
            <a:r>
              <a:rPr lang="en-AU" sz="1300" dirty="0" err="1">
                <a:solidFill>
                  <a:srgbClr val="9CDCFE"/>
                </a:solidFill>
                <a:latin typeface=" Cascadia Mono PL"/>
              </a:rPr>
              <a:t>ServiceBusReceiver</a:t>
            </a:r>
            <a:r>
              <a:rPr lang="en-AU" sz="1300" dirty="0">
                <a:solidFill>
                  <a:srgbClr val="D4D4D4"/>
                </a:solidFill>
                <a:latin typeface=" Cascadia Mono PL"/>
              </a:rPr>
              <a:t>))]</a:t>
            </a:r>
          </a:p>
          <a:p>
            <a:r>
              <a:rPr lang="en-AU" sz="1300" dirty="0">
                <a:solidFill>
                  <a:srgbClr val="D4D4D4"/>
                </a:solidFill>
                <a:latin typeface=" Cascadia Mono PL"/>
              </a:rPr>
              <a:t>    </a:t>
            </a:r>
            <a:r>
              <a:rPr lang="en-AU" sz="1300" dirty="0">
                <a:solidFill>
                  <a:srgbClr val="569CD6"/>
                </a:solidFill>
                <a:latin typeface=" Cascadia Mono PL"/>
              </a:rPr>
              <a:t>public</a:t>
            </a:r>
            <a:r>
              <a:rPr lang="en-AU" sz="1300" dirty="0">
                <a:solidFill>
                  <a:srgbClr val="D4D4D4"/>
                </a:solidFill>
                <a:latin typeface=" Cascadia Mono PL"/>
              </a:rPr>
              <a:t> </a:t>
            </a:r>
            <a:r>
              <a:rPr lang="en-AU" sz="1300" dirty="0">
                <a:solidFill>
                  <a:srgbClr val="569CD6"/>
                </a:solidFill>
                <a:latin typeface=" Cascadia Mono PL"/>
              </a:rPr>
              <a:t>async</a:t>
            </a:r>
            <a:r>
              <a:rPr lang="en-AU" sz="1300" dirty="0">
                <a:solidFill>
                  <a:srgbClr val="D4D4D4"/>
                </a:solidFill>
                <a:latin typeface=" Cascadia Mono PL"/>
              </a:rPr>
              <a:t> </a:t>
            </a:r>
            <a:r>
              <a:rPr lang="en-AU" sz="1300" dirty="0">
                <a:solidFill>
                  <a:srgbClr val="4EC9B0"/>
                </a:solidFill>
                <a:latin typeface=" Cascadia Mono PL"/>
              </a:rPr>
              <a:t>Task</a:t>
            </a:r>
            <a:r>
              <a:rPr lang="en-AU" sz="1300" dirty="0">
                <a:solidFill>
                  <a:srgbClr val="D4D4D4"/>
                </a:solidFill>
                <a:latin typeface=" Cascadia Mono PL"/>
              </a:rPr>
              <a:t> </a:t>
            </a:r>
            <a:r>
              <a:rPr lang="en-AU" sz="1300" dirty="0" err="1">
                <a:solidFill>
                  <a:srgbClr val="DCDCAA"/>
                </a:solidFill>
                <a:latin typeface=" Cascadia Mono PL"/>
              </a:rPr>
              <a:t>ServiceBusReceiver</a:t>
            </a:r>
            <a:r>
              <a:rPr lang="en-AU" sz="1300" dirty="0">
                <a:solidFill>
                  <a:srgbClr val="D4D4D4"/>
                </a:solidFill>
                <a:latin typeface=" Cascadia Mono PL"/>
              </a:rPr>
              <a:t>(</a:t>
            </a:r>
          </a:p>
          <a:p>
            <a:r>
              <a:rPr lang="en-AU" sz="1300" dirty="0">
                <a:solidFill>
                  <a:srgbClr val="D4D4D4"/>
                </a:solidFill>
                <a:latin typeface=" Cascadia Mono PL"/>
              </a:rPr>
              <a:t>        [</a:t>
            </a:r>
            <a:r>
              <a:rPr lang="en-AU" sz="1300" dirty="0" err="1">
                <a:solidFill>
                  <a:srgbClr val="4EC9B0"/>
                </a:solidFill>
                <a:latin typeface=" Cascadia Mono PL"/>
              </a:rPr>
              <a:t>ServiceBusTrigger</a:t>
            </a:r>
            <a:r>
              <a:rPr lang="en-AU" sz="1300" dirty="0">
                <a:solidFill>
                  <a:srgbClr val="D4D4D4"/>
                </a:solidFill>
                <a:latin typeface=" Cascadia Mono PL"/>
              </a:rPr>
              <a:t>(</a:t>
            </a:r>
          </a:p>
          <a:p>
            <a:r>
              <a:rPr lang="en-AU" sz="1300" dirty="0">
                <a:solidFill>
                  <a:srgbClr val="D4D4D4"/>
                </a:solidFill>
                <a:latin typeface=" Cascadia Mono PL"/>
              </a:rPr>
              <a:t>            </a:t>
            </a:r>
            <a:r>
              <a:rPr lang="en-AU" sz="1300" dirty="0" err="1">
                <a:solidFill>
                  <a:srgbClr val="9CDCFE"/>
                </a:solidFill>
                <a:latin typeface=" Cascadia Mono PL"/>
              </a:rPr>
              <a:t>TopicName</a:t>
            </a:r>
            <a:r>
              <a:rPr lang="en-AU" sz="1300" dirty="0">
                <a:solidFill>
                  <a:srgbClr val="D4D4D4"/>
                </a:solidFill>
                <a:latin typeface=" Cascadia Mono PL"/>
              </a:rPr>
              <a:t> = </a:t>
            </a:r>
            <a:r>
              <a:rPr lang="en-AU" sz="1300" dirty="0">
                <a:solidFill>
                  <a:srgbClr val="CE9178"/>
                </a:solidFill>
                <a:latin typeface=" Cascadia Mono PL"/>
              </a:rPr>
              <a:t>"%</a:t>
            </a:r>
            <a:r>
              <a:rPr lang="en-AU" sz="1300" dirty="0" err="1">
                <a:solidFill>
                  <a:srgbClr val="CE9178"/>
                </a:solidFill>
                <a:latin typeface=" Cascadia Mono PL"/>
              </a:rPr>
              <a:t>ServiceBusTopic</a:t>
            </a:r>
            <a:r>
              <a:rPr lang="en-AU" sz="1300" dirty="0">
                <a:solidFill>
                  <a:srgbClr val="CE9178"/>
                </a:solidFill>
                <a:latin typeface=" Cascadia Mono PL"/>
              </a:rPr>
              <a:t>%"</a:t>
            </a:r>
            <a:r>
              <a:rPr lang="en-AU" sz="1300" dirty="0">
                <a:solidFill>
                  <a:srgbClr val="D4D4D4"/>
                </a:solidFill>
                <a:latin typeface=" Cascadia Mono PL"/>
              </a:rPr>
              <a:t>, </a:t>
            </a:r>
          </a:p>
          <a:p>
            <a:r>
              <a:rPr lang="en-AU" sz="1300" dirty="0">
                <a:solidFill>
                  <a:srgbClr val="D4D4D4"/>
                </a:solidFill>
                <a:latin typeface=" Cascadia Mono PL"/>
              </a:rPr>
              <a:t>            </a:t>
            </a:r>
            <a:r>
              <a:rPr lang="en-AU" sz="1300" dirty="0" err="1">
                <a:solidFill>
                  <a:srgbClr val="9CDCFE"/>
                </a:solidFill>
                <a:latin typeface=" Cascadia Mono PL"/>
              </a:rPr>
              <a:t>SubscriptionName</a:t>
            </a:r>
            <a:r>
              <a:rPr lang="en-AU" sz="1300" dirty="0">
                <a:solidFill>
                  <a:srgbClr val="D4D4D4"/>
                </a:solidFill>
                <a:latin typeface=" Cascadia Mono PL"/>
              </a:rPr>
              <a:t> = </a:t>
            </a:r>
            <a:r>
              <a:rPr lang="en-AU" sz="1300" dirty="0">
                <a:solidFill>
                  <a:srgbClr val="CE9178"/>
                </a:solidFill>
                <a:latin typeface=" Cascadia Mono PL"/>
              </a:rPr>
              <a:t>"%</a:t>
            </a:r>
            <a:r>
              <a:rPr lang="en-AU" sz="1300" dirty="0" err="1">
                <a:solidFill>
                  <a:srgbClr val="CE9178"/>
                </a:solidFill>
                <a:latin typeface=" Cascadia Mono PL"/>
              </a:rPr>
              <a:t>ServiceBusSubscription</a:t>
            </a:r>
            <a:r>
              <a:rPr lang="en-AU" sz="1300" dirty="0">
                <a:solidFill>
                  <a:srgbClr val="CE9178"/>
                </a:solidFill>
                <a:latin typeface=" Cascadia Mono PL"/>
              </a:rPr>
              <a:t>%"</a:t>
            </a:r>
            <a:r>
              <a:rPr lang="en-AU" sz="1300" dirty="0">
                <a:solidFill>
                  <a:srgbClr val="D4D4D4"/>
                </a:solidFill>
                <a:latin typeface=" Cascadia Mono PL"/>
              </a:rPr>
              <a:t>, </a:t>
            </a:r>
          </a:p>
          <a:p>
            <a:r>
              <a:rPr lang="en-AU" sz="1300" dirty="0">
                <a:solidFill>
                  <a:srgbClr val="D4D4D4"/>
                </a:solidFill>
                <a:latin typeface=" Cascadia Mono PL"/>
              </a:rPr>
              <a:t>            </a:t>
            </a:r>
            <a:r>
              <a:rPr lang="en-AU" sz="1300" dirty="0">
                <a:solidFill>
                  <a:srgbClr val="9CDCFE"/>
                </a:solidFill>
                <a:latin typeface=" Cascadia Mono PL"/>
              </a:rPr>
              <a:t>Connection</a:t>
            </a:r>
            <a:r>
              <a:rPr lang="en-AU" sz="1300" dirty="0">
                <a:solidFill>
                  <a:srgbClr val="D4D4D4"/>
                </a:solidFill>
                <a:latin typeface=" Cascadia Mono PL"/>
              </a:rPr>
              <a:t> = </a:t>
            </a:r>
            <a:r>
              <a:rPr lang="en-AU" sz="1300" dirty="0">
                <a:solidFill>
                  <a:srgbClr val="CE9178"/>
                </a:solidFill>
                <a:latin typeface=" Cascadia Mono PL"/>
              </a:rPr>
              <a:t>"</a:t>
            </a:r>
            <a:r>
              <a:rPr lang="en-AU" sz="1300" dirty="0" err="1">
                <a:solidFill>
                  <a:srgbClr val="CE9178"/>
                </a:solidFill>
                <a:latin typeface=" Cascadia Mono PL"/>
              </a:rPr>
              <a:t>ServiceBusConnectionString</a:t>
            </a:r>
            <a:r>
              <a:rPr lang="en-AU" sz="1300" dirty="0">
                <a:solidFill>
                  <a:srgbClr val="CE9178"/>
                </a:solidFill>
                <a:latin typeface=" Cascadia Mono PL"/>
              </a:rPr>
              <a:t>"</a:t>
            </a:r>
            <a:r>
              <a:rPr lang="en-AU" sz="1300" dirty="0">
                <a:solidFill>
                  <a:srgbClr val="D4D4D4"/>
                </a:solidFill>
                <a:latin typeface=" Cascadia Mono PL"/>
              </a:rPr>
              <a:t>)] </a:t>
            </a:r>
            <a:r>
              <a:rPr lang="en-AU" sz="1300" dirty="0">
                <a:solidFill>
                  <a:srgbClr val="569CD6"/>
                </a:solidFill>
                <a:latin typeface=" Cascadia Mono PL"/>
              </a:rPr>
              <a:t>string</a:t>
            </a:r>
            <a:r>
              <a:rPr lang="en-AU" sz="1300" dirty="0">
                <a:solidFill>
                  <a:srgbClr val="D4D4D4"/>
                </a:solidFill>
                <a:latin typeface=" Cascadia Mono PL"/>
              </a:rPr>
              <a:t> </a:t>
            </a:r>
            <a:r>
              <a:rPr lang="en-AU" sz="1300" dirty="0" err="1">
                <a:solidFill>
                  <a:srgbClr val="9CDCFE"/>
                </a:solidFill>
                <a:latin typeface=" Cascadia Mono PL"/>
              </a:rPr>
              <a:t>messageBody</a:t>
            </a:r>
            <a:r>
              <a:rPr lang="en-AU" sz="1300" dirty="0">
                <a:solidFill>
                  <a:srgbClr val="D4D4D4"/>
                </a:solidFill>
                <a:latin typeface=" Cascadia Mono PL"/>
              </a:rPr>
              <a:t>,</a:t>
            </a:r>
          </a:p>
          <a:p>
            <a:r>
              <a:rPr lang="en-AU" sz="1300" dirty="0">
                <a:solidFill>
                  <a:srgbClr val="D4D4D4"/>
                </a:solidFill>
                <a:latin typeface=" Cascadia Mono PL"/>
              </a:rPr>
              <a:t>        </a:t>
            </a:r>
            <a:r>
              <a:rPr lang="en-AU" sz="1300" dirty="0" err="1">
                <a:solidFill>
                  <a:srgbClr val="4EC9B0"/>
                </a:solidFill>
                <a:latin typeface=" Cascadia Mono PL"/>
              </a:rPr>
              <a:t>ILogger</a:t>
            </a:r>
            <a:r>
              <a:rPr lang="en-AU" sz="1300" dirty="0">
                <a:solidFill>
                  <a:srgbClr val="D4D4D4"/>
                </a:solidFill>
                <a:latin typeface=" Cascadia Mono PL"/>
              </a:rPr>
              <a:t> </a:t>
            </a:r>
            <a:r>
              <a:rPr lang="en-AU" sz="1300" dirty="0">
                <a:solidFill>
                  <a:srgbClr val="9CDCFE"/>
                </a:solidFill>
                <a:latin typeface=" Cascadia Mono PL"/>
              </a:rPr>
              <a:t>log</a:t>
            </a:r>
            <a:r>
              <a:rPr lang="en-AU" sz="1300" dirty="0">
                <a:solidFill>
                  <a:srgbClr val="D4D4D4"/>
                </a:solidFill>
                <a:latin typeface=" Cascadia Mono PL"/>
              </a:rPr>
              <a:t>, </a:t>
            </a:r>
            <a:r>
              <a:rPr lang="en-AU" sz="1300" dirty="0" err="1">
                <a:solidFill>
                  <a:srgbClr val="4EC9B0"/>
                </a:solidFill>
                <a:latin typeface=" Cascadia Mono PL"/>
              </a:rPr>
              <a:t>CancellationToken</a:t>
            </a:r>
            <a:r>
              <a:rPr lang="en-AU" sz="1300" dirty="0">
                <a:solidFill>
                  <a:srgbClr val="D4D4D4"/>
                </a:solidFill>
                <a:latin typeface=" Cascadia Mono PL"/>
              </a:rPr>
              <a:t> </a:t>
            </a:r>
            <a:r>
              <a:rPr lang="en-AU" sz="1300" dirty="0" err="1">
                <a:solidFill>
                  <a:srgbClr val="9CDCFE"/>
                </a:solidFill>
                <a:latin typeface=" Cascadia Mono PL"/>
              </a:rPr>
              <a:t>ct</a:t>
            </a:r>
            <a:r>
              <a:rPr lang="en-AU" sz="1300" dirty="0">
                <a:solidFill>
                  <a:srgbClr val="D4D4D4"/>
                </a:solidFill>
                <a:latin typeface=" Cascadia Mono PL"/>
              </a:rPr>
              <a:t>)</a:t>
            </a:r>
          </a:p>
          <a:p>
            <a:r>
              <a:rPr lang="en-AU" sz="1300" dirty="0">
                <a:solidFill>
                  <a:srgbClr val="D4D4D4"/>
                </a:solidFill>
                <a:latin typeface=" Cascadia Mono PL"/>
              </a:rPr>
              <a:t>    {</a:t>
            </a:r>
          </a:p>
          <a:p>
            <a:r>
              <a:rPr lang="en-AU" sz="1300" dirty="0">
                <a:solidFill>
                  <a:srgbClr val="D4D4D4"/>
                </a:solidFill>
                <a:latin typeface=" Cascadia Mono PL"/>
              </a:rPr>
              <a:t>        </a:t>
            </a:r>
            <a:r>
              <a:rPr lang="en-AU" sz="1300" dirty="0">
                <a:solidFill>
                  <a:srgbClr val="C586C0"/>
                </a:solidFill>
                <a:latin typeface=" Cascadia Mono PL"/>
              </a:rPr>
              <a:t>if</a:t>
            </a:r>
            <a:r>
              <a:rPr lang="en-AU" sz="1300" dirty="0">
                <a:solidFill>
                  <a:srgbClr val="D4D4D4"/>
                </a:solidFill>
                <a:latin typeface=" Cascadia Mono PL"/>
              </a:rPr>
              <a:t> (</a:t>
            </a:r>
            <a:r>
              <a:rPr lang="en-AU" sz="1300" dirty="0">
                <a:solidFill>
                  <a:srgbClr val="9CDCFE"/>
                </a:solidFill>
                <a:latin typeface=" Cascadia Mono PL"/>
              </a:rPr>
              <a:t>_</a:t>
            </a:r>
            <a:r>
              <a:rPr lang="en-AU" sz="1300" dirty="0" err="1">
                <a:solidFill>
                  <a:srgbClr val="9CDCFE"/>
                </a:solidFill>
                <a:latin typeface=" Cascadia Mono PL"/>
              </a:rPr>
              <a:t>messageReader</a:t>
            </a:r>
            <a:r>
              <a:rPr lang="en-AU" sz="1300" dirty="0" err="1">
                <a:solidFill>
                  <a:srgbClr val="D4D4D4"/>
                </a:solidFill>
                <a:latin typeface=" Cascadia Mono PL"/>
              </a:rPr>
              <a:t>.</a:t>
            </a:r>
            <a:r>
              <a:rPr lang="en-AU" sz="1300" dirty="0" err="1">
                <a:solidFill>
                  <a:srgbClr val="DCDCAA"/>
                </a:solidFill>
                <a:latin typeface=" Cascadia Mono PL"/>
              </a:rPr>
              <a:t>ReadMessage</a:t>
            </a:r>
            <a:r>
              <a:rPr lang="en-AU" sz="1300" dirty="0">
                <a:solidFill>
                  <a:srgbClr val="D4D4D4"/>
                </a:solidFill>
                <a:latin typeface=" Cascadia Mono PL"/>
              </a:rPr>
              <a:t>(</a:t>
            </a:r>
            <a:r>
              <a:rPr lang="en-AU" sz="1300" dirty="0" err="1">
                <a:solidFill>
                  <a:srgbClr val="9CDCFE"/>
                </a:solidFill>
                <a:latin typeface=" Cascadia Mono PL"/>
              </a:rPr>
              <a:t>messageBody</a:t>
            </a:r>
            <a:r>
              <a:rPr lang="en-AU" sz="1300" dirty="0">
                <a:solidFill>
                  <a:srgbClr val="D4D4D4"/>
                </a:solidFill>
                <a:latin typeface=" Cascadia Mono PL"/>
              </a:rPr>
              <a:t>) </a:t>
            </a:r>
            <a:r>
              <a:rPr lang="en-AU" sz="1300" dirty="0">
                <a:solidFill>
                  <a:srgbClr val="569CD6"/>
                </a:solidFill>
                <a:latin typeface=" Cascadia Mono PL"/>
              </a:rPr>
              <a:t>is</a:t>
            </a:r>
            <a:r>
              <a:rPr lang="en-AU" sz="1300" dirty="0">
                <a:solidFill>
                  <a:srgbClr val="D4D4D4"/>
                </a:solidFill>
                <a:latin typeface=" Cascadia Mono PL"/>
              </a:rPr>
              <a:t> </a:t>
            </a:r>
            <a:r>
              <a:rPr lang="en-AU" sz="1300" dirty="0" err="1">
                <a:solidFill>
                  <a:srgbClr val="4EC9B0"/>
                </a:solidFill>
                <a:latin typeface=" Cascadia Mono PL"/>
              </a:rPr>
              <a:t>IRequest</a:t>
            </a:r>
            <a:r>
              <a:rPr lang="en-AU" sz="1300" dirty="0">
                <a:solidFill>
                  <a:srgbClr val="D4D4D4"/>
                </a:solidFill>
                <a:latin typeface=" Cascadia Mono PL"/>
              </a:rPr>
              <a:t> </a:t>
            </a:r>
            <a:r>
              <a:rPr lang="en-AU" sz="1300" dirty="0">
                <a:solidFill>
                  <a:srgbClr val="9CDCFE"/>
                </a:solidFill>
                <a:latin typeface=" Cascadia Mono PL"/>
              </a:rPr>
              <a:t>message</a:t>
            </a:r>
            <a:r>
              <a:rPr lang="en-AU" sz="1300" dirty="0">
                <a:solidFill>
                  <a:srgbClr val="D4D4D4"/>
                </a:solidFill>
                <a:latin typeface=" Cascadia Mono PL"/>
              </a:rPr>
              <a:t>)</a:t>
            </a:r>
          </a:p>
          <a:p>
            <a:r>
              <a:rPr lang="en-AU" sz="1300" dirty="0">
                <a:solidFill>
                  <a:srgbClr val="D4D4D4"/>
                </a:solidFill>
                <a:latin typeface=" Cascadia Mono PL"/>
              </a:rPr>
              <a:t>        {</a:t>
            </a:r>
          </a:p>
          <a:p>
            <a:r>
              <a:rPr lang="en-AU" sz="1300" dirty="0">
                <a:solidFill>
                  <a:srgbClr val="569CD6"/>
                </a:solidFill>
                <a:latin typeface=" Cascadia Mono PL"/>
              </a:rPr>
              <a:t>            await</a:t>
            </a:r>
            <a:r>
              <a:rPr lang="en-AU" sz="1300" dirty="0">
                <a:solidFill>
                  <a:srgbClr val="D4D4D4"/>
                </a:solidFill>
                <a:latin typeface=" Cascadia Mono PL"/>
              </a:rPr>
              <a:t> </a:t>
            </a:r>
            <a:r>
              <a:rPr lang="en-AU" sz="1300" dirty="0">
                <a:solidFill>
                  <a:srgbClr val="9CDCFE"/>
                </a:solidFill>
                <a:latin typeface=" Cascadia Mono PL"/>
              </a:rPr>
              <a:t>_</a:t>
            </a:r>
            <a:r>
              <a:rPr lang="en-AU" sz="1300" dirty="0" err="1">
                <a:solidFill>
                  <a:srgbClr val="9CDCFE"/>
                </a:solidFill>
                <a:latin typeface=" Cascadia Mono PL"/>
              </a:rPr>
              <a:t>mediator</a:t>
            </a:r>
            <a:r>
              <a:rPr lang="en-AU" sz="1300" dirty="0" err="1">
                <a:solidFill>
                  <a:srgbClr val="D4D4D4"/>
                </a:solidFill>
                <a:latin typeface=" Cascadia Mono PL"/>
              </a:rPr>
              <a:t>.</a:t>
            </a:r>
            <a:r>
              <a:rPr lang="en-AU" sz="1300" dirty="0" err="1">
                <a:solidFill>
                  <a:srgbClr val="DCDCAA"/>
                </a:solidFill>
                <a:latin typeface=" Cascadia Mono PL"/>
              </a:rPr>
              <a:t>Send</a:t>
            </a:r>
            <a:r>
              <a:rPr lang="en-AU" sz="1300" dirty="0">
                <a:solidFill>
                  <a:srgbClr val="D4D4D4"/>
                </a:solidFill>
                <a:latin typeface=" Cascadia Mono PL"/>
              </a:rPr>
              <a:t>(</a:t>
            </a:r>
            <a:r>
              <a:rPr lang="en-AU" sz="1300" dirty="0">
                <a:solidFill>
                  <a:srgbClr val="9CDCFE"/>
                </a:solidFill>
                <a:latin typeface=" Cascadia Mono PL"/>
              </a:rPr>
              <a:t>message</a:t>
            </a:r>
            <a:r>
              <a:rPr lang="en-AU" sz="1300" dirty="0">
                <a:solidFill>
                  <a:srgbClr val="D4D4D4"/>
                </a:solidFill>
                <a:latin typeface=" Cascadia Mono PL"/>
              </a:rPr>
              <a:t>, </a:t>
            </a:r>
            <a:r>
              <a:rPr lang="en-AU" sz="1300" dirty="0" err="1">
                <a:solidFill>
                  <a:srgbClr val="9CDCFE"/>
                </a:solidFill>
                <a:latin typeface=" Cascadia Mono PL"/>
              </a:rPr>
              <a:t>ct</a:t>
            </a:r>
            <a:r>
              <a:rPr lang="en-AU" sz="1300" dirty="0">
                <a:solidFill>
                  <a:srgbClr val="D4D4D4"/>
                </a:solidFill>
                <a:latin typeface=" Cascadia Mono PL"/>
              </a:rPr>
              <a:t>);</a:t>
            </a:r>
          </a:p>
          <a:p>
            <a:r>
              <a:rPr lang="en-AU" sz="1300" dirty="0">
                <a:solidFill>
                  <a:srgbClr val="D4D4D4"/>
                </a:solidFill>
                <a:latin typeface=" Cascadia Mono PL"/>
              </a:rPr>
              <a:t>        }</a:t>
            </a:r>
          </a:p>
          <a:p>
            <a:r>
              <a:rPr lang="en-AU" sz="1300" dirty="0">
                <a:solidFill>
                  <a:srgbClr val="D4D4D4"/>
                </a:solidFill>
                <a:latin typeface=" Cascadia Mono PL"/>
              </a:rPr>
              <a:t>    }</a:t>
            </a:r>
          </a:p>
          <a:p>
            <a:r>
              <a:rPr lang="en-AU" sz="1300" dirty="0">
                <a:solidFill>
                  <a:srgbClr val="D4D4D4"/>
                </a:solidFill>
                <a:latin typeface=" Cascadia Mono PL"/>
              </a:rPr>
              <a:t>}</a:t>
            </a:r>
          </a:p>
        </p:txBody>
      </p:sp>
      <p:sp>
        <p:nvSpPr>
          <p:cNvPr id="10" name="Title 1">
            <a:extLst>
              <a:ext uri="{FF2B5EF4-FFF2-40B4-BE49-F238E27FC236}">
                <a16:creationId xmlns:a16="http://schemas.microsoft.com/office/drawing/2014/main" id="{98107516-4F3D-4CAF-AEC4-080758F85ED8}"/>
              </a:ext>
            </a:extLst>
          </p:cNvPr>
          <p:cNvSpPr txBox="1">
            <a:spLocks/>
          </p:cNvSpPr>
          <p:nvPr/>
        </p:nvSpPr>
        <p:spPr>
          <a:xfrm>
            <a:off x="752903" y="367380"/>
            <a:ext cx="10686196" cy="757364"/>
          </a:xfrm>
          <a:prstGeom prst="rect">
            <a:avLst/>
          </a:prstGeom>
        </p:spPr>
        <p:txBody>
          <a:bodyPr anchor="b"/>
          <a:lstStyle>
            <a:lvl1pPr algn="l" defTabSz="914400" rtl="0" eaLnBrk="1" latinLnBrk="0" hangingPunct="1">
              <a:lnSpc>
                <a:spcPct val="100000"/>
              </a:lnSpc>
              <a:spcBef>
                <a:spcPct val="0"/>
              </a:spcBef>
              <a:buNone/>
              <a:defRPr sz="4800" kern="12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AU" dirty="0"/>
              <a:t>A Serverless app + DIP</a:t>
            </a:r>
          </a:p>
        </p:txBody>
      </p:sp>
      <p:sp>
        <p:nvSpPr>
          <p:cNvPr id="11" name="Footer Placeholder 3">
            <a:extLst>
              <a:ext uri="{FF2B5EF4-FFF2-40B4-BE49-F238E27FC236}">
                <a16:creationId xmlns:a16="http://schemas.microsoft.com/office/drawing/2014/main" id="{A4A4B847-38F2-4F28-AB62-BE397EDC699B}"/>
              </a:ext>
            </a:extLst>
          </p:cNvPr>
          <p:cNvSpPr>
            <a:spLocks noGrp="1"/>
          </p:cNvSpPr>
          <p:nvPr>
            <p:ph type="ftr" sz="quarter" idx="16"/>
          </p:nvPr>
        </p:nvSpPr>
        <p:spPr>
          <a:xfrm>
            <a:off x="752902" y="6356350"/>
            <a:ext cx="10686196" cy="365125"/>
          </a:xfrm>
        </p:spPr>
        <p:txBody>
          <a:bodyPr/>
          <a:lstStyle/>
          <a:p>
            <a:r>
              <a:rPr lang="en-US"/>
              <a:t>Join the Conversation | #NETUG | @William_DotNet | https://azuregems.io</a:t>
            </a:r>
            <a:endParaRPr lang="en-US" dirty="0"/>
          </a:p>
        </p:txBody>
      </p:sp>
      <p:sp>
        <p:nvSpPr>
          <p:cNvPr id="12" name="Rectangle 11">
            <a:extLst>
              <a:ext uri="{FF2B5EF4-FFF2-40B4-BE49-F238E27FC236}">
                <a16:creationId xmlns:a16="http://schemas.microsoft.com/office/drawing/2014/main" id="{F2D59459-C4C9-498C-87DE-36004EA9B161}"/>
              </a:ext>
            </a:extLst>
          </p:cNvPr>
          <p:cNvSpPr/>
          <p:nvPr/>
        </p:nvSpPr>
        <p:spPr>
          <a:xfrm>
            <a:off x="1631504" y="3861048"/>
            <a:ext cx="6624736" cy="792088"/>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 name="Rectangle 12">
            <a:extLst>
              <a:ext uri="{FF2B5EF4-FFF2-40B4-BE49-F238E27FC236}">
                <a16:creationId xmlns:a16="http://schemas.microsoft.com/office/drawing/2014/main" id="{BB55AB1D-FB86-4A20-A9EC-53D500674F1A}"/>
              </a:ext>
            </a:extLst>
          </p:cNvPr>
          <p:cNvSpPr/>
          <p:nvPr/>
        </p:nvSpPr>
        <p:spPr>
          <a:xfrm>
            <a:off x="1991544" y="5424746"/>
            <a:ext cx="3456384" cy="252000"/>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5" name="Graphic 17">
            <a:extLst>
              <a:ext uri="{FF2B5EF4-FFF2-40B4-BE49-F238E27FC236}">
                <a16:creationId xmlns:a16="http://schemas.microsoft.com/office/drawing/2014/main" id="{2F7B8A31-59C5-484D-BEED-63CA02E5DD4D}"/>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10320710" y="503906"/>
            <a:ext cx="1319906" cy="1321719"/>
          </a:xfrm>
          <a:prstGeom prst="rect">
            <a:avLst/>
          </a:prstGeom>
          <a:effectLst>
            <a:outerShdw blurRad="127000" sx="105000" sy="105000" algn="ctr" rotWithShape="0">
              <a:prstClr val="black">
                <a:alpha val="50000"/>
              </a:prstClr>
            </a:outerShdw>
          </a:effectLst>
        </p:spPr>
      </p:pic>
      <p:sp>
        <p:nvSpPr>
          <p:cNvPr id="16" name="Rectangle 15">
            <a:extLst>
              <a:ext uri="{FF2B5EF4-FFF2-40B4-BE49-F238E27FC236}">
                <a16:creationId xmlns:a16="http://schemas.microsoft.com/office/drawing/2014/main" id="{385EF684-4AA6-44BE-9ABE-F1E3F7E511E0}"/>
              </a:ext>
            </a:extLst>
          </p:cNvPr>
          <p:cNvSpPr/>
          <p:nvPr/>
        </p:nvSpPr>
        <p:spPr>
          <a:xfrm>
            <a:off x="3686395" y="2252557"/>
            <a:ext cx="4896544" cy="252000"/>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2785958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6"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9F88D8D1-1A10-4E11-9968-C6A398804584}"/>
              </a:ext>
            </a:extLst>
          </p:cNvPr>
          <p:cNvSpPr/>
          <p:nvPr/>
        </p:nvSpPr>
        <p:spPr>
          <a:xfrm>
            <a:off x="752900" y="1157591"/>
            <a:ext cx="10686196" cy="5198760"/>
          </a:xfrm>
          <a:prstGeom prst="roundRect">
            <a:avLst>
              <a:gd name="adj" fmla="val 3778"/>
            </a:avLst>
          </a:prstGeom>
          <a:solidFill>
            <a:schemeClr val="bg2">
              <a:lumMod val="10000"/>
            </a:schemeClr>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AU" sz="1200" dirty="0">
                <a:solidFill>
                  <a:srgbClr val="569CD6"/>
                </a:solidFill>
                <a:latin typeface=" Cascadia Mono PL"/>
              </a:rPr>
              <a:t>public</a:t>
            </a:r>
            <a:r>
              <a:rPr lang="en-AU" sz="1200" dirty="0">
                <a:solidFill>
                  <a:srgbClr val="D4D4D4"/>
                </a:solidFill>
                <a:latin typeface=" Cascadia Mono PL"/>
              </a:rPr>
              <a:t> </a:t>
            </a:r>
            <a:r>
              <a:rPr lang="en-AU" sz="1200" dirty="0">
                <a:solidFill>
                  <a:srgbClr val="569CD6"/>
                </a:solidFill>
                <a:latin typeface=" Cascadia Mono PL"/>
              </a:rPr>
              <a:t>class</a:t>
            </a:r>
            <a:r>
              <a:rPr lang="en-AU" sz="1200" dirty="0">
                <a:solidFill>
                  <a:srgbClr val="D4D4D4"/>
                </a:solidFill>
                <a:latin typeface=" Cascadia Mono PL"/>
              </a:rPr>
              <a:t> </a:t>
            </a:r>
            <a:r>
              <a:rPr lang="en-AU" sz="1200" dirty="0" err="1">
                <a:solidFill>
                  <a:srgbClr val="4EC9B0"/>
                </a:solidFill>
                <a:latin typeface=" Cascadia Mono PL"/>
              </a:rPr>
              <a:t>ResizeImageHandler</a:t>
            </a:r>
            <a:r>
              <a:rPr lang="en-AU" sz="1200" dirty="0">
                <a:solidFill>
                  <a:srgbClr val="D4D4D4"/>
                </a:solidFill>
                <a:latin typeface=" Cascadia Mono PL"/>
              </a:rPr>
              <a:t> : </a:t>
            </a:r>
            <a:r>
              <a:rPr lang="en-AU" sz="1200" dirty="0" err="1">
                <a:solidFill>
                  <a:srgbClr val="4EC9B0"/>
                </a:solidFill>
                <a:latin typeface=" Cascadia Mono PL"/>
              </a:rPr>
              <a:t>AsyncRequestHandler</a:t>
            </a:r>
            <a:r>
              <a:rPr lang="en-AU" sz="1200" dirty="0">
                <a:solidFill>
                  <a:srgbClr val="D4D4D4"/>
                </a:solidFill>
                <a:latin typeface=" Cascadia Mono PL"/>
              </a:rPr>
              <a:t>&lt;</a:t>
            </a:r>
            <a:r>
              <a:rPr lang="en-AU" sz="1200" dirty="0" err="1">
                <a:solidFill>
                  <a:srgbClr val="4EC9B0"/>
                </a:solidFill>
                <a:latin typeface=" Cascadia Mono PL"/>
              </a:rPr>
              <a:t>ImageUploaded</a:t>
            </a:r>
            <a:r>
              <a:rPr lang="en-AU" sz="1200" dirty="0">
                <a:solidFill>
                  <a:srgbClr val="D4D4D4"/>
                </a:solidFill>
                <a:latin typeface=" Cascadia Mono PL"/>
              </a:rPr>
              <a:t>, </a:t>
            </a:r>
            <a:r>
              <a:rPr lang="en-AU" sz="1200" dirty="0">
                <a:solidFill>
                  <a:srgbClr val="4EC9B0"/>
                </a:solidFill>
                <a:latin typeface=" Cascadia Mono PL"/>
              </a:rPr>
              <a:t>Stream</a:t>
            </a:r>
            <a:r>
              <a:rPr lang="en-AU" sz="1200" dirty="0">
                <a:solidFill>
                  <a:srgbClr val="D4D4D4"/>
                </a:solidFill>
                <a:latin typeface=" Cascadia Mono PL"/>
              </a:rPr>
              <a:t>&gt;</a:t>
            </a:r>
          </a:p>
          <a:p>
            <a:r>
              <a:rPr lang="en-AU" sz="1200" dirty="0">
                <a:solidFill>
                  <a:srgbClr val="D4D4D4"/>
                </a:solidFill>
                <a:latin typeface=" Cascadia Mono PL"/>
              </a:rPr>
              <a:t>{</a:t>
            </a:r>
          </a:p>
          <a:p>
            <a:r>
              <a:rPr lang="en-AU" sz="1200" dirty="0">
                <a:solidFill>
                  <a:srgbClr val="D4D4D4"/>
                </a:solidFill>
                <a:latin typeface=" Cascadia Mono PL"/>
              </a:rPr>
              <a:t>    </a:t>
            </a:r>
            <a:r>
              <a:rPr lang="en-AU" sz="1200" dirty="0">
                <a:solidFill>
                  <a:srgbClr val="569CD6"/>
                </a:solidFill>
                <a:latin typeface=" Cascadia Mono PL"/>
              </a:rPr>
              <a:t>private</a:t>
            </a:r>
            <a:r>
              <a:rPr lang="en-AU" sz="1200" dirty="0">
                <a:solidFill>
                  <a:srgbClr val="D4D4D4"/>
                </a:solidFill>
                <a:latin typeface=" Cascadia Mono PL"/>
              </a:rPr>
              <a:t> </a:t>
            </a:r>
            <a:r>
              <a:rPr lang="en-AU" sz="1200" dirty="0" err="1">
                <a:solidFill>
                  <a:srgbClr val="569CD6"/>
                </a:solidFill>
                <a:latin typeface=" Cascadia Mono PL"/>
              </a:rPr>
              <a:t>readonly</a:t>
            </a:r>
            <a:r>
              <a:rPr lang="en-AU" sz="1200" dirty="0">
                <a:solidFill>
                  <a:srgbClr val="D4D4D4"/>
                </a:solidFill>
                <a:latin typeface=" Cascadia Mono PL"/>
              </a:rPr>
              <a:t> </a:t>
            </a:r>
            <a:r>
              <a:rPr lang="en-AU" sz="1200" dirty="0" err="1">
                <a:solidFill>
                  <a:srgbClr val="4EC9B0"/>
                </a:solidFill>
                <a:latin typeface=" Cascadia Mono PL"/>
              </a:rPr>
              <a:t>ILogger</a:t>
            </a:r>
            <a:r>
              <a:rPr lang="en-AU" sz="1200" dirty="0">
                <a:solidFill>
                  <a:srgbClr val="D4D4D4"/>
                </a:solidFill>
                <a:latin typeface=" Cascadia Mono PL"/>
              </a:rPr>
              <a:t>&lt;</a:t>
            </a:r>
            <a:r>
              <a:rPr lang="en-AU" sz="1200" dirty="0" err="1">
                <a:solidFill>
                  <a:srgbClr val="4EC9B0"/>
                </a:solidFill>
                <a:latin typeface=" Cascadia Mono PL"/>
              </a:rPr>
              <a:t>ResizeImageHandler</a:t>
            </a:r>
            <a:r>
              <a:rPr lang="en-AU" sz="1200" dirty="0">
                <a:solidFill>
                  <a:srgbClr val="D4D4D4"/>
                </a:solidFill>
                <a:latin typeface=" Cascadia Mono PL"/>
              </a:rPr>
              <a:t>&gt; </a:t>
            </a:r>
            <a:r>
              <a:rPr lang="en-AU" sz="1200" dirty="0">
                <a:solidFill>
                  <a:srgbClr val="9CDCFE"/>
                </a:solidFill>
                <a:latin typeface=" Cascadia Mono PL"/>
              </a:rPr>
              <a:t>_logger</a:t>
            </a:r>
            <a:r>
              <a:rPr lang="en-AU" sz="1200" dirty="0">
                <a:solidFill>
                  <a:srgbClr val="D4D4D4"/>
                </a:solidFill>
                <a:latin typeface=" Cascadia Mono PL"/>
              </a:rPr>
              <a:t>;</a:t>
            </a:r>
          </a:p>
          <a:p>
            <a:r>
              <a:rPr lang="en-AU" sz="1200" dirty="0">
                <a:solidFill>
                  <a:srgbClr val="D4D4D4"/>
                </a:solidFill>
                <a:latin typeface=" Cascadia Mono PL"/>
              </a:rPr>
              <a:t>    </a:t>
            </a:r>
            <a:r>
              <a:rPr lang="en-AU" sz="1200" dirty="0">
                <a:solidFill>
                  <a:srgbClr val="569CD6"/>
                </a:solidFill>
                <a:latin typeface=" Cascadia Mono PL"/>
              </a:rPr>
              <a:t>private</a:t>
            </a:r>
            <a:r>
              <a:rPr lang="en-AU" sz="1200" dirty="0">
                <a:solidFill>
                  <a:srgbClr val="D4D4D4"/>
                </a:solidFill>
                <a:latin typeface=" Cascadia Mono PL"/>
              </a:rPr>
              <a:t> </a:t>
            </a:r>
            <a:r>
              <a:rPr lang="en-AU" sz="1200" dirty="0" err="1">
                <a:solidFill>
                  <a:srgbClr val="569CD6"/>
                </a:solidFill>
                <a:latin typeface=" Cascadia Mono PL"/>
              </a:rPr>
              <a:t>readonly</a:t>
            </a:r>
            <a:r>
              <a:rPr lang="en-AU" sz="1200" dirty="0">
                <a:solidFill>
                  <a:srgbClr val="D4D4D4"/>
                </a:solidFill>
                <a:latin typeface=" Cascadia Mono PL"/>
              </a:rPr>
              <a:t> </a:t>
            </a:r>
            <a:r>
              <a:rPr lang="en-AU" sz="1200" dirty="0" err="1">
                <a:solidFill>
                  <a:srgbClr val="4EC9B0"/>
                </a:solidFill>
                <a:latin typeface=" Cascadia Mono PL"/>
              </a:rPr>
              <a:t>BlogConfig</a:t>
            </a:r>
            <a:r>
              <a:rPr lang="en-AU" sz="1200" dirty="0">
                <a:solidFill>
                  <a:srgbClr val="D4D4D4"/>
                </a:solidFill>
                <a:latin typeface=" Cascadia Mono PL"/>
              </a:rPr>
              <a:t> </a:t>
            </a:r>
            <a:r>
              <a:rPr lang="en-AU" sz="1200" dirty="0">
                <a:solidFill>
                  <a:srgbClr val="9CDCFE"/>
                </a:solidFill>
                <a:latin typeface=" Cascadia Mono PL"/>
              </a:rPr>
              <a:t>_config</a:t>
            </a:r>
            <a:r>
              <a:rPr lang="en-AU" sz="1200" dirty="0">
                <a:solidFill>
                  <a:srgbClr val="D4D4D4"/>
                </a:solidFill>
                <a:latin typeface=" Cascadia Mono PL"/>
              </a:rPr>
              <a:t>;</a:t>
            </a:r>
          </a:p>
          <a:p>
            <a:r>
              <a:rPr lang="en-AU" sz="1200" dirty="0">
                <a:solidFill>
                  <a:srgbClr val="D4D4D4"/>
                </a:solidFill>
                <a:latin typeface=" Cascadia Mono PL"/>
              </a:rPr>
              <a:t>    </a:t>
            </a:r>
            <a:r>
              <a:rPr lang="en-AU" sz="1200" dirty="0">
                <a:solidFill>
                  <a:srgbClr val="569CD6"/>
                </a:solidFill>
                <a:latin typeface=" Cascadia Mono PL"/>
              </a:rPr>
              <a:t>private</a:t>
            </a:r>
            <a:r>
              <a:rPr lang="en-AU" sz="1200" dirty="0">
                <a:solidFill>
                  <a:srgbClr val="D4D4D4"/>
                </a:solidFill>
                <a:latin typeface=" Cascadia Mono PL"/>
              </a:rPr>
              <a:t> </a:t>
            </a:r>
            <a:r>
              <a:rPr lang="en-AU" sz="1200" dirty="0" err="1">
                <a:solidFill>
                  <a:srgbClr val="569CD6"/>
                </a:solidFill>
                <a:latin typeface=" Cascadia Mono PL"/>
              </a:rPr>
              <a:t>readonly</a:t>
            </a:r>
            <a:r>
              <a:rPr lang="en-AU" sz="1200" dirty="0">
                <a:solidFill>
                  <a:srgbClr val="D4D4D4"/>
                </a:solidFill>
                <a:latin typeface=" Cascadia Mono PL"/>
              </a:rPr>
              <a:t> </a:t>
            </a:r>
            <a:r>
              <a:rPr lang="en-AU" sz="1200" dirty="0" err="1">
                <a:solidFill>
                  <a:srgbClr val="4EC9B0"/>
                </a:solidFill>
                <a:latin typeface=" Cascadia Mono PL"/>
              </a:rPr>
              <a:t>IImageResizer</a:t>
            </a:r>
            <a:r>
              <a:rPr lang="en-AU" sz="1200" dirty="0">
                <a:solidFill>
                  <a:srgbClr val="D4D4D4"/>
                </a:solidFill>
                <a:latin typeface=" Cascadia Mono PL"/>
              </a:rPr>
              <a:t> </a:t>
            </a:r>
            <a:r>
              <a:rPr lang="en-AU" sz="1200" dirty="0">
                <a:solidFill>
                  <a:srgbClr val="9CDCFE"/>
                </a:solidFill>
                <a:latin typeface=" Cascadia Mono PL"/>
              </a:rPr>
              <a:t>_resizer</a:t>
            </a:r>
            <a:r>
              <a:rPr lang="en-AU" sz="1200" dirty="0">
                <a:solidFill>
                  <a:srgbClr val="D4D4D4"/>
                </a:solidFill>
                <a:latin typeface=" Cascadia Mono PL"/>
              </a:rPr>
              <a:t>;</a:t>
            </a:r>
          </a:p>
          <a:p>
            <a:r>
              <a:rPr lang="en-AU" sz="1200" dirty="0">
                <a:solidFill>
                  <a:srgbClr val="D4D4D4"/>
                </a:solidFill>
                <a:latin typeface=" Cascadia Mono PL"/>
              </a:rPr>
              <a:t>    </a:t>
            </a:r>
            <a:r>
              <a:rPr lang="en-AU" sz="1200" dirty="0">
                <a:solidFill>
                  <a:srgbClr val="569CD6"/>
                </a:solidFill>
                <a:latin typeface=" Cascadia Mono PL"/>
              </a:rPr>
              <a:t>private</a:t>
            </a:r>
            <a:r>
              <a:rPr lang="en-AU" sz="1200" dirty="0">
                <a:solidFill>
                  <a:srgbClr val="D4D4D4"/>
                </a:solidFill>
                <a:latin typeface=" Cascadia Mono PL"/>
              </a:rPr>
              <a:t> </a:t>
            </a:r>
            <a:r>
              <a:rPr lang="en-AU" sz="1200" dirty="0" err="1">
                <a:solidFill>
                  <a:srgbClr val="569CD6"/>
                </a:solidFill>
                <a:latin typeface=" Cascadia Mono PL"/>
              </a:rPr>
              <a:t>readonly</a:t>
            </a:r>
            <a:r>
              <a:rPr lang="en-AU" sz="1200" dirty="0">
                <a:solidFill>
                  <a:srgbClr val="D4D4D4"/>
                </a:solidFill>
                <a:latin typeface=" Cascadia Mono PL"/>
              </a:rPr>
              <a:t> </a:t>
            </a:r>
            <a:r>
              <a:rPr lang="en-AU" sz="1200" dirty="0" err="1">
                <a:solidFill>
                  <a:srgbClr val="4EC9B0"/>
                </a:solidFill>
                <a:latin typeface=" Cascadia Mono PL"/>
              </a:rPr>
              <a:t>IImageDownloader</a:t>
            </a:r>
            <a:r>
              <a:rPr lang="en-AU" sz="1200" dirty="0">
                <a:solidFill>
                  <a:srgbClr val="D4D4D4"/>
                </a:solidFill>
                <a:latin typeface=" Cascadia Mono PL"/>
              </a:rPr>
              <a:t> </a:t>
            </a:r>
            <a:r>
              <a:rPr lang="en-AU" sz="1200" dirty="0">
                <a:solidFill>
                  <a:srgbClr val="9CDCFE"/>
                </a:solidFill>
                <a:latin typeface=" Cascadia Mono PL"/>
              </a:rPr>
              <a:t>downloader</a:t>
            </a:r>
            <a:r>
              <a:rPr lang="en-AU" sz="1200" dirty="0">
                <a:solidFill>
                  <a:srgbClr val="D4D4D4"/>
                </a:solidFill>
                <a:latin typeface=" Cascadia Mono PL"/>
              </a:rPr>
              <a:t>;</a:t>
            </a:r>
          </a:p>
          <a:p>
            <a:br>
              <a:rPr lang="en-AU" sz="1200" dirty="0">
                <a:solidFill>
                  <a:srgbClr val="D4D4D4"/>
                </a:solidFill>
                <a:latin typeface=" Cascadia Mono PL"/>
              </a:rPr>
            </a:br>
            <a:r>
              <a:rPr lang="en-AU" sz="1200" dirty="0">
                <a:solidFill>
                  <a:srgbClr val="D4D4D4"/>
                </a:solidFill>
                <a:latin typeface=" Cascadia Mono PL"/>
              </a:rPr>
              <a:t>    </a:t>
            </a:r>
            <a:r>
              <a:rPr lang="en-AU" sz="1200" dirty="0">
                <a:solidFill>
                  <a:srgbClr val="569CD6"/>
                </a:solidFill>
                <a:latin typeface=" Cascadia Mono PL"/>
              </a:rPr>
              <a:t>public</a:t>
            </a:r>
            <a:r>
              <a:rPr lang="en-AU" sz="1200" dirty="0">
                <a:solidFill>
                  <a:srgbClr val="D4D4D4"/>
                </a:solidFill>
                <a:latin typeface=" Cascadia Mono PL"/>
              </a:rPr>
              <a:t> </a:t>
            </a:r>
            <a:r>
              <a:rPr lang="en-AU" sz="1200" dirty="0" err="1">
                <a:solidFill>
                  <a:srgbClr val="DCDCAA"/>
                </a:solidFill>
                <a:latin typeface=" Cascadia Mono PL"/>
              </a:rPr>
              <a:t>ResizeImageHandler</a:t>
            </a:r>
            <a:r>
              <a:rPr lang="en-AU" sz="1200" dirty="0">
                <a:solidFill>
                  <a:srgbClr val="D4D4D4"/>
                </a:solidFill>
                <a:latin typeface=" Cascadia Mono PL"/>
              </a:rPr>
              <a:t>(</a:t>
            </a:r>
          </a:p>
          <a:p>
            <a:r>
              <a:rPr lang="en-AU" sz="1200" dirty="0">
                <a:solidFill>
                  <a:srgbClr val="D4D4D4"/>
                </a:solidFill>
                <a:latin typeface=" Cascadia Mono PL"/>
              </a:rPr>
              <a:t>        </a:t>
            </a:r>
            <a:r>
              <a:rPr lang="en-AU" sz="1200" dirty="0" err="1">
                <a:solidFill>
                  <a:srgbClr val="4EC9B0"/>
                </a:solidFill>
                <a:latin typeface=" Cascadia Mono PL"/>
              </a:rPr>
              <a:t>ILogger</a:t>
            </a:r>
            <a:r>
              <a:rPr lang="en-AU" sz="1200" dirty="0">
                <a:solidFill>
                  <a:srgbClr val="D4D4D4"/>
                </a:solidFill>
                <a:latin typeface=" Cascadia Mono PL"/>
              </a:rPr>
              <a:t>&lt;</a:t>
            </a:r>
            <a:r>
              <a:rPr lang="en-AU" sz="1200" dirty="0" err="1">
                <a:solidFill>
                  <a:srgbClr val="4EC9B0"/>
                </a:solidFill>
                <a:latin typeface=" Cascadia Mono PL"/>
              </a:rPr>
              <a:t>ResizeImageHandler</a:t>
            </a:r>
            <a:r>
              <a:rPr lang="en-AU" sz="1200" dirty="0">
                <a:solidFill>
                  <a:srgbClr val="D4D4D4"/>
                </a:solidFill>
                <a:latin typeface=" Cascadia Mono PL"/>
              </a:rPr>
              <a:t>&gt; </a:t>
            </a:r>
            <a:r>
              <a:rPr lang="en-AU" sz="1200" dirty="0">
                <a:solidFill>
                  <a:srgbClr val="9CDCFE"/>
                </a:solidFill>
                <a:latin typeface=" Cascadia Mono PL"/>
              </a:rPr>
              <a:t>logger</a:t>
            </a:r>
            <a:r>
              <a:rPr lang="en-AU" sz="1200" dirty="0">
                <a:solidFill>
                  <a:srgbClr val="D4D4D4"/>
                </a:solidFill>
                <a:latin typeface=" Cascadia Mono PL"/>
              </a:rPr>
              <a:t>,</a:t>
            </a:r>
          </a:p>
          <a:p>
            <a:r>
              <a:rPr lang="en-AU" sz="1200" dirty="0">
                <a:solidFill>
                  <a:srgbClr val="D4D4D4"/>
                </a:solidFill>
                <a:latin typeface=" Cascadia Mono PL"/>
              </a:rPr>
              <a:t>        </a:t>
            </a:r>
            <a:r>
              <a:rPr lang="en-AU" sz="1200" dirty="0" err="1">
                <a:solidFill>
                  <a:srgbClr val="4EC9B0"/>
                </a:solidFill>
                <a:latin typeface=" Cascadia Mono PL"/>
              </a:rPr>
              <a:t>BlogConfig</a:t>
            </a:r>
            <a:r>
              <a:rPr lang="en-AU" sz="1200" dirty="0">
                <a:solidFill>
                  <a:srgbClr val="D4D4D4"/>
                </a:solidFill>
                <a:latin typeface=" Cascadia Mono PL"/>
              </a:rPr>
              <a:t> </a:t>
            </a:r>
            <a:r>
              <a:rPr lang="en-AU" sz="1200" dirty="0">
                <a:solidFill>
                  <a:srgbClr val="9CDCFE"/>
                </a:solidFill>
                <a:latin typeface=" Cascadia Mono PL"/>
              </a:rPr>
              <a:t>config</a:t>
            </a:r>
            <a:r>
              <a:rPr lang="en-AU" sz="1200" dirty="0">
                <a:solidFill>
                  <a:srgbClr val="D4D4D4"/>
                </a:solidFill>
                <a:latin typeface=" Cascadia Mono PL"/>
              </a:rPr>
              <a:t>,</a:t>
            </a:r>
          </a:p>
          <a:p>
            <a:r>
              <a:rPr lang="en-AU" sz="1200" dirty="0">
                <a:solidFill>
                  <a:srgbClr val="D4D4D4"/>
                </a:solidFill>
                <a:latin typeface=" Cascadia Mono PL"/>
              </a:rPr>
              <a:t>        </a:t>
            </a:r>
            <a:r>
              <a:rPr lang="en-AU" sz="1200" dirty="0" err="1">
                <a:solidFill>
                  <a:srgbClr val="4EC9B0"/>
                </a:solidFill>
                <a:latin typeface=" Cascadia Mono PL"/>
              </a:rPr>
              <a:t>IImageResizer</a:t>
            </a:r>
            <a:r>
              <a:rPr lang="en-AU" sz="1200" dirty="0">
                <a:solidFill>
                  <a:srgbClr val="D4D4D4"/>
                </a:solidFill>
                <a:latin typeface=" Cascadia Mono PL"/>
              </a:rPr>
              <a:t> </a:t>
            </a:r>
            <a:r>
              <a:rPr lang="en-AU" sz="1200" dirty="0">
                <a:solidFill>
                  <a:srgbClr val="9CDCFE"/>
                </a:solidFill>
                <a:latin typeface=" Cascadia Mono PL"/>
              </a:rPr>
              <a:t>resizer</a:t>
            </a:r>
            <a:r>
              <a:rPr lang="en-AU" sz="1200" dirty="0">
                <a:solidFill>
                  <a:srgbClr val="D4D4D4"/>
                </a:solidFill>
                <a:latin typeface=" Cascadia Mono PL"/>
              </a:rPr>
              <a:t>,</a:t>
            </a:r>
          </a:p>
          <a:p>
            <a:r>
              <a:rPr lang="en-AU" sz="1200" dirty="0">
                <a:solidFill>
                  <a:srgbClr val="D4D4D4"/>
                </a:solidFill>
                <a:latin typeface=" Cascadia Mono PL"/>
              </a:rPr>
              <a:t>        </a:t>
            </a:r>
            <a:r>
              <a:rPr lang="en-AU" sz="1200" dirty="0" err="1">
                <a:solidFill>
                  <a:srgbClr val="4EC9B0"/>
                </a:solidFill>
                <a:latin typeface=" Cascadia Mono PL"/>
              </a:rPr>
              <a:t>IImageDownloader</a:t>
            </a:r>
            <a:r>
              <a:rPr lang="en-AU" sz="1200" dirty="0">
                <a:solidFill>
                  <a:srgbClr val="D4D4D4"/>
                </a:solidFill>
                <a:latin typeface=" Cascadia Mono PL"/>
              </a:rPr>
              <a:t> </a:t>
            </a:r>
            <a:r>
              <a:rPr lang="en-AU" sz="1200" dirty="0">
                <a:solidFill>
                  <a:srgbClr val="9CDCFE"/>
                </a:solidFill>
                <a:latin typeface=" Cascadia Mono PL"/>
              </a:rPr>
              <a:t>downloader</a:t>
            </a:r>
            <a:r>
              <a:rPr lang="en-AU" sz="1200" dirty="0">
                <a:solidFill>
                  <a:srgbClr val="D4D4D4"/>
                </a:solidFill>
                <a:latin typeface=" Cascadia Mono PL"/>
              </a:rPr>
              <a:t>)</a:t>
            </a:r>
          </a:p>
          <a:p>
            <a:r>
              <a:rPr lang="en-AU" sz="1200" dirty="0">
                <a:solidFill>
                  <a:srgbClr val="D4D4D4"/>
                </a:solidFill>
                <a:latin typeface=" Cascadia Mono PL"/>
              </a:rPr>
              <a:t>    {</a:t>
            </a:r>
          </a:p>
          <a:p>
            <a:r>
              <a:rPr lang="en-AU" sz="1200" dirty="0">
                <a:solidFill>
                  <a:srgbClr val="D4D4D4"/>
                </a:solidFill>
                <a:latin typeface=" Cascadia Mono PL"/>
              </a:rPr>
              <a:t>        </a:t>
            </a:r>
            <a:r>
              <a:rPr lang="en-AU" sz="1200" dirty="0">
                <a:solidFill>
                  <a:srgbClr val="9CDCFE"/>
                </a:solidFill>
                <a:latin typeface=" Cascadia Mono PL"/>
              </a:rPr>
              <a:t>_logger</a:t>
            </a:r>
            <a:r>
              <a:rPr lang="en-AU" sz="1200" dirty="0">
                <a:solidFill>
                  <a:srgbClr val="D4D4D4"/>
                </a:solidFill>
                <a:latin typeface=" Cascadia Mono PL"/>
              </a:rPr>
              <a:t> = </a:t>
            </a:r>
            <a:r>
              <a:rPr lang="en-AU" sz="1200" dirty="0">
                <a:solidFill>
                  <a:srgbClr val="9CDCFE"/>
                </a:solidFill>
                <a:latin typeface=" Cascadia Mono PL"/>
              </a:rPr>
              <a:t>logger</a:t>
            </a:r>
            <a:r>
              <a:rPr lang="en-AU" sz="1200" dirty="0">
                <a:solidFill>
                  <a:srgbClr val="D4D4D4"/>
                </a:solidFill>
                <a:latin typeface=" Cascadia Mono PL"/>
              </a:rPr>
              <a:t>;</a:t>
            </a:r>
          </a:p>
          <a:p>
            <a:r>
              <a:rPr lang="en-AU" sz="1200" dirty="0">
                <a:solidFill>
                  <a:srgbClr val="D4D4D4"/>
                </a:solidFill>
                <a:latin typeface=" Cascadia Mono PL"/>
              </a:rPr>
              <a:t>        </a:t>
            </a:r>
            <a:r>
              <a:rPr lang="en-AU" sz="1200" dirty="0">
                <a:solidFill>
                  <a:srgbClr val="9CDCFE"/>
                </a:solidFill>
                <a:latin typeface=" Cascadia Mono PL"/>
              </a:rPr>
              <a:t>_config</a:t>
            </a:r>
            <a:r>
              <a:rPr lang="en-AU" sz="1200" dirty="0">
                <a:solidFill>
                  <a:srgbClr val="D4D4D4"/>
                </a:solidFill>
                <a:latin typeface=" Cascadia Mono PL"/>
              </a:rPr>
              <a:t> = </a:t>
            </a:r>
            <a:r>
              <a:rPr lang="en-AU" sz="1200" dirty="0">
                <a:solidFill>
                  <a:srgbClr val="9CDCFE"/>
                </a:solidFill>
                <a:latin typeface=" Cascadia Mono PL"/>
              </a:rPr>
              <a:t>config</a:t>
            </a:r>
            <a:r>
              <a:rPr lang="en-AU" sz="1200" dirty="0">
                <a:solidFill>
                  <a:srgbClr val="D4D4D4"/>
                </a:solidFill>
                <a:latin typeface=" Cascadia Mono PL"/>
              </a:rPr>
              <a:t>;</a:t>
            </a:r>
          </a:p>
          <a:p>
            <a:r>
              <a:rPr lang="en-AU" sz="1200" dirty="0">
                <a:solidFill>
                  <a:srgbClr val="D4D4D4"/>
                </a:solidFill>
                <a:latin typeface=" Cascadia Mono PL"/>
              </a:rPr>
              <a:t>        </a:t>
            </a:r>
            <a:r>
              <a:rPr lang="en-AU" sz="1200" dirty="0">
                <a:solidFill>
                  <a:srgbClr val="9CDCFE"/>
                </a:solidFill>
                <a:latin typeface=" Cascadia Mono PL"/>
              </a:rPr>
              <a:t>_resizer</a:t>
            </a:r>
            <a:r>
              <a:rPr lang="en-AU" sz="1200" dirty="0">
                <a:solidFill>
                  <a:srgbClr val="D4D4D4"/>
                </a:solidFill>
                <a:latin typeface=" Cascadia Mono PL"/>
              </a:rPr>
              <a:t> = </a:t>
            </a:r>
            <a:r>
              <a:rPr lang="en-AU" sz="1200" dirty="0">
                <a:solidFill>
                  <a:srgbClr val="9CDCFE"/>
                </a:solidFill>
                <a:latin typeface=" Cascadia Mono PL"/>
              </a:rPr>
              <a:t>resizer</a:t>
            </a:r>
            <a:r>
              <a:rPr lang="en-AU" sz="1200" dirty="0">
                <a:solidFill>
                  <a:srgbClr val="D4D4D4"/>
                </a:solidFill>
                <a:latin typeface=" Cascadia Mono PL"/>
              </a:rPr>
              <a:t>;</a:t>
            </a:r>
          </a:p>
          <a:p>
            <a:r>
              <a:rPr lang="en-AU" sz="1200" dirty="0">
                <a:solidFill>
                  <a:srgbClr val="D4D4D4"/>
                </a:solidFill>
                <a:latin typeface=" Cascadia Mono PL"/>
              </a:rPr>
              <a:t>        </a:t>
            </a:r>
            <a:r>
              <a:rPr lang="en-AU" sz="1200" dirty="0">
                <a:solidFill>
                  <a:srgbClr val="9CDCFE"/>
                </a:solidFill>
                <a:latin typeface=" Cascadia Mono PL"/>
              </a:rPr>
              <a:t>_downloader</a:t>
            </a:r>
            <a:r>
              <a:rPr lang="en-AU" sz="1200" dirty="0">
                <a:solidFill>
                  <a:srgbClr val="D4D4D4"/>
                </a:solidFill>
                <a:latin typeface=" Cascadia Mono PL"/>
              </a:rPr>
              <a:t> = </a:t>
            </a:r>
            <a:r>
              <a:rPr lang="en-AU" sz="1200" dirty="0">
                <a:solidFill>
                  <a:srgbClr val="9CDCFE"/>
                </a:solidFill>
                <a:latin typeface=" Cascadia Mono PL"/>
              </a:rPr>
              <a:t>downloader</a:t>
            </a:r>
            <a:r>
              <a:rPr lang="en-AU" sz="1200" dirty="0">
                <a:solidFill>
                  <a:srgbClr val="D4D4D4"/>
                </a:solidFill>
                <a:latin typeface=" Cascadia Mono PL"/>
              </a:rPr>
              <a:t>;</a:t>
            </a:r>
          </a:p>
          <a:p>
            <a:r>
              <a:rPr lang="en-AU" sz="1200" dirty="0">
                <a:solidFill>
                  <a:srgbClr val="D4D4D4"/>
                </a:solidFill>
                <a:latin typeface=" Cascadia Mono PL"/>
              </a:rPr>
              <a:t>    }</a:t>
            </a:r>
          </a:p>
          <a:p>
            <a:br>
              <a:rPr lang="en-AU" sz="1200" dirty="0">
                <a:solidFill>
                  <a:srgbClr val="D4D4D4"/>
                </a:solidFill>
                <a:latin typeface=" Cascadia Mono PL"/>
              </a:rPr>
            </a:br>
            <a:r>
              <a:rPr lang="en-AU" sz="1200" dirty="0">
                <a:solidFill>
                  <a:srgbClr val="D4D4D4"/>
                </a:solidFill>
                <a:latin typeface=" Cascadia Mono PL"/>
              </a:rPr>
              <a:t>    </a:t>
            </a:r>
            <a:r>
              <a:rPr lang="en-AU" sz="1200" dirty="0">
                <a:solidFill>
                  <a:srgbClr val="569CD6"/>
                </a:solidFill>
                <a:latin typeface=" Cascadia Mono PL"/>
              </a:rPr>
              <a:t>protected</a:t>
            </a:r>
            <a:r>
              <a:rPr lang="en-AU" sz="1200" dirty="0">
                <a:solidFill>
                  <a:srgbClr val="D4D4D4"/>
                </a:solidFill>
                <a:latin typeface=" Cascadia Mono PL"/>
              </a:rPr>
              <a:t> </a:t>
            </a:r>
            <a:r>
              <a:rPr lang="en-AU" sz="1200" dirty="0">
                <a:solidFill>
                  <a:srgbClr val="569CD6"/>
                </a:solidFill>
                <a:latin typeface=" Cascadia Mono PL"/>
              </a:rPr>
              <a:t>override</a:t>
            </a:r>
            <a:r>
              <a:rPr lang="en-AU" sz="1200" dirty="0">
                <a:solidFill>
                  <a:srgbClr val="D4D4D4"/>
                </a:solidFill>
                <a:latin typeface=" Cascadia Mono PL"/>
              </a:rPr>
              <a:t> </a:t>
            </a:r>
            <a:r>
              <a:rPr lang="en-AU" sz="1200" dirty="0">
                <a:solidFill>
                  <a:srgbClr val="569CD6"/>
                </a:solidFill>
                <a:latin typeface=" Cascadia Mono PL"/>
              </a:rPr>
              <a:t>async</a:t>
            </a:r>
            <a:r>
              <a:rPr lang="en-AU" sz="1200" dirty="0">
                <a:solidFill>
                  <a:srgbClr val="D4D4D4"/>
                </a:solidFill>
                <a:latin typeface=" Cascadia Mono PL"/>
              </a:rPr>
              <a:t> </a:t>
            </a:r>
            <a:r>
              <a:rPr lang="en-AU" sz="1200" dirty="0">
                <a:solidFill>
                  <a:srgbClr val="4EC9B0"/>
                </a:solidFill>
                <a:latin typeface=" Cascadia Mono PL"/>
              </a:rPr>
              <a:t>Task</a:t>
            </a:r>
            <a:r>
              <a:rPr lang="en-AU" sz="1200" dirty="0">
                <a:solidFill>
                  <a:srgbClr val="D4D4D4"/>
                </a:solidFill>
                <a:latin typeface=" Cascadia Mono PL"/>
              </a:rPr>
              <a:t>&lt;</a:t>
            </a:r>
            <a:r>
              <a:rPr lang="en-AU" sz="1200" dirty="0">
                <a:solidFill>
                  <a:srgbClr val="4EC9B0"/>
                </a:solidFill>
                <a:latin typeface=" Cascadia Mono PL"/>
              </a:rPr>
              <a:t>Stream</a:t>
            </a:r>
            <a:r>
              <a:rPr lang="en-AU" sz="1200" dirty="0">
                <a:solidFill>
                  <a:srgbClr val="D4D4D4"/>
                </a:solidFill>
                <a:latin typeface=" Cascadia Mono PL"/>
              </a:rPr>
              <a:t>&gt; </a:t>
            </a:r>
            <a:r>
              <a:rPr lang="en-AU" sz="1200" dirty="0">
                <a:solidFill>
                  <a:srgbClr val="DCDCAA"/>
                </a:solidFill>
                <a:latin typeface=" Cascadia Mono PL"/>
              </a:rPr>
              <a:t>Handle</a:t>
            </a:r>
            <a:r>
              <a:rPr lang="en-AU" sz="1200" dirty="0">
                <a:solidFill>
                  <a:srgbClr val="D4D4D4"/>
                </a:solidFill>
                <a:latin typeface=" Cascadia Mono PL"/>
              </a:rPr>
              <a:t>(</a:t>
            </a:r>
            <a:r>
              <a:rPr lang="en-AU" sz="1200" dirty="0" err="1">
                <a:solidFill>
                  <a:srgbClr val="4EC9B0"/>
                </a:solidFill>
                <a:latin typeface=" Cascadia Mono PL"/>
              </a:rPr>
              <a:t>ImageUploaded</a:t>
            </a:r>
            <a:r>
              <a:rPr lang="en-AU" sz="1200" dirty="0">
                <a:solidFill>
                  <a:srgbClr val="D4D4D4"/>
                </a:solidFill>
                <a:latin typeface=" Cascadia Mono PL"/>
              </a:rPr>
              <a:t> </a:t>
            </a:r>
            <a:r>
              <a:rPr lang="en-AU" sz="1200" dirty="0">
                <a:solidFill>
                  <a:srgbClr val="9CDCFE"/>
                </a:solidFill>
                <a:latin typeface=" Cascadia Mono PL"/>
              </a:rPr>
              <a:t>request</a:t>
            </a:r>
            <a:r>
              <a:rPr lang="en-AU" sz="1200" dirty="0">
                <a:solidFill>
                  <a:srgbClr val="D4D4D4"/>
                </a:solidFill>
                <a:latin typeface=" Cascadia Mono PL"/>
              </a:rPr>
              <a:t>, </a:t>
            </a:r>
            <a:r>
              <a:rPr lang="en-AU" sz="1200" dirty="0" err="1">
                <a:solidFill>
                  <a:srgbClr val="4EC9B0"/>
                </a:solidFill>
                <a:latin typeface=" Cascadia Mono PL"/>
              </a:rPr>
              <a:t>CancellationToken</a:t>
            </a:r>
            <a:r>
              <a:rPr lang="en-AU" sz="1200" dirty="0">
                <a:solidFill>
                  <a:srgbClr val="D4D4D4"/>
                </a:solidFill>
                <a:latin typeface=" Cascadia Mono PL"/>
              </a:rPr>
              <a:t> </a:t>
            </a:r>
            <a:r>
              <a:rPr lang="en-AU" sz="1200" dirty="0" err="1">
                <a:solidFill>
                  <a:srgbClr val="9CDCFE"/>
                </a:solidFill>
                <a:latin typeface=" Cascadia Mono PL"/>
              </a:rPr>
              <a:t>ct</a:t>
            </a:r>
            <a:r>
              <a:rPr lang="en-AU" sz="1200" dirty="0">
                <a:solidFill>
                  <a:srgbClr val="D4D4D4"/>
                </a:solidFill>
                <a:latin typeface=" Cascadia Mono PL"/>
              </a:rPr>
              <a:t>)</a:t>
            </a:r>
          </a:p>
          <a:p>
            <a:r>
              <a:rPr lang="en-AU" sz="1200" dirty="0">
                <a:solidFill>
                  <a:srgbClr val="D4D4D4"/>
                </a:solidFill>
                <a:latin typeface=" Cascadia Mono PL"/>
              </a:rPr>
              <a:t>    {</a:t>
            </a:r>
          </a:p>
          <a:p>
            <a:r>
              <a:rPr lang="en-AU" sz="1200" dirty="0">
                <a:solidFill>
                  <a:srgbClr val="D4D4D4"/>
                </a:solidFill>
                <a:latin typeface=" Cascadia Mono PL"/>
              </a:rPr>
              <a:t>        </a:t>
            </a:r>
            <a:r>
              <a:rPr lang="en-AU" sz="1200" dirty="0">
                <a:solidFill>
                  <a:srgbClr val="569CD6"/>
                </a:solidFill>
                <a:latin typeface=" Cascadia Mono PL"/>
              </a:rPr>
              <a:t>var</a:t>
            </a:r>
            <a:r>
              <a:rPr lang="en-AU" sz="1200" dirty="0">
                <a:solidFill>
                  <a:srgbClr val="D4D4D4"/>
                </a:solidFill>
                <a:latin typeface=" Cascadia Mono PL"/>
              </a:rPr>
              <a:t> </a:t>
            </a:r>
            <a:r>
              <a:rPr lang="en-AU" sz="1200" dirty="0" err="1">
                <a:solidFill>
                  <a:srgbClr val="9CDCFE"/>
                </a:solidFill>
                <a:latin typeface=" Cascadia Mono PL"/>
              </a:rPr>
              <a:t>originalImageStream</a:t>
            </a:r>
            <a:r>
              <a:rPr lang="en-AU" sz="1200" dirty="0">
                <a:solidFill>
                  <a:srgbClr val="D4D4D4"/>
                </a:solidFill>
                <a:latin typeface=" Cascadia Mono PL"/>
              </a:rPr>
              <a:t> = </a:t>
            </a:r>
            <a:r>
              <a:rPr lang="en-AU" sz="1200" dirty="0">
                <a:solidFill>
                  <a:srgbClr val="569CD6"/>
                </a:solidFill>
                <a:latin typeface=" Cascadia Mono PL"/>
              </a:rPr>
              <a:t>await</a:t>
            </a:r>
            <a:r>
              <a:rPr lang="en-AU" sz="1200" dirty="0">
                <a:solidFill>
                  <a:srgbClr val="D4D4D4"/>
                </a:solidFill>
                <a:latin typeface=" Cascadia Mono PL"/>
              </a:rPr>
              <a:t> </a:t>
            </a:r>
            <a:r>
              <a:rPr lang="en-AU" sz="1200" dirty="0">
                <a:solidFill>
                  <a:srgbClr val="9CDCFE"/>
                </a:solidFill>
                <a:latin typeface=" Cascadia Mono PL"/>
              </a:rPr>
              <a:t>_</a:t>
            </a:r>
            <a:r>
              <a:rPr lang="en-AU" sz="1200" dirty="0" err="1">
                <a:solidFill>
                  <a:srgbClr val="9CDCFE"/>
                </a:solidFill>
                <a:latin typeface=" Cascadia Mono PL"/>
              </a:rPr>
              <a:t>downloader</a:t>
            </a:r>
            <a:r>
              <a:rPr lang="en-AU" sz="1200" dirty="0" err="1">
                <a:solidFill>
                  <a:srgbClr val="D4D4D4"/>
                </a:solidFill>
                <a:latin typeface=" Cascadia Mono PL"/>
              </a:rPr>
              <a:t>.</a:t>
            </a:r>
            <a:r>
              <a:rPr lang="en-AU" sz="1200" dirty="0" err="1">
                <a:solidFill>
                  <a:srgbClr val="DCDCAA"/>
                </a:solidFill>
                <a:latin typeface=" Cascadia Mono PL"/>
              </a:rPr>
              <a:t>Download</a:t>
            </a:r>
            <a:r>
              <a:rPr lang="en-AU" sz="1200" dirty="0">
                <a:solidFill>
                  <a:srgbClr val="D4D4D4"/>
                </a:solidFill>
                <a:latin typeface=" Cascadia Mono PL"/>
              </a:rPr>
              <a:t>(</a:t>
            </a:r>
            <a:r>
              <a:rPr lang="en-AU" sz="1200" dirty="0" err="1">
                <a:solidFill>
                  <a:srgbClr val="9CDCFE"/>
                </a:solidFill>
                <a:latin typeface=" Cascadia Mono PL"/>
              </a:rPr>
              <a:t>request</a:t>
            </a:r>
            <a:r>
              <a:rPr lang="en-AU" sz="1200" dirty="0" err="1">
                <a:solidFill>
                  <a:srgbClr val="D4D4D4"/>
                </a:solidFill>
                <a:latin typeface=" Cascadia Mono PL"/>
              </a:rPr>
              <a:t>.</a:t>
            </a:r>
            <a:r>
              <a:rPr lang="en-AU" sz="1200" dirty="0" err="1">
                <a:solidFill>
                  <a:srgbClr val="9CDCFE"/>
                </a:solidFill>
                <a:latin typeface=" Cascadia Mono PL"/>
              </a:rPr>
              <a:t>OriginalImageUrl</a:t>
            </a:r>
            <a:r>
              <a:rPr lang="en-AU" sz="1200" dirty="0">
                <a:solidFill>
                  <a:srgbClr val="D4D4D4"/>
                </a:solidFill>
                <a:latin typeface=" Cascadia Mono PL"/>
              </a:rPr>
              <a:t>, </a:t>
            </a:r>
            <a:r>
              <a:rPr lang="en-AU" sz="1200" dirty="0" err="1">
                <a:solidFill>
                  <a:srgbClr val="9CDCFE"/>
                </a:solidFill>
                <a:latin typeface=" Cascadia Mono PL"/>
              </a:rPr>
              <a:t>ct</a:t>
            </a:r>
            <a:r>
              <a:rPr lang="en-AU" sz="1200" dirty="0">
                <a:solidFill>
                  <a:srgbClr val="D4D4D4"/>
                </a:solidFill>
                <a:latin typeface=" Cascadia Mono PL"/>
              </a:rPr>
              <a:t>);</a:t>
            </a:r>
          </a:p>
          <a:p>
            <a:endParaRPr lang="en-AU" sz="1200" dirty="0">
              <a:solidFill>
                <a:srgbClr val="D4D4D4"/>
              </a:solidFill>
              <a:latin typeface=" Cascadia Mono PL"/>
            </a:endParaRPr>
          </a:p>
          <a:p>
            <a:r>
              <a:rPr lang="en-AU" sz="1200" dirty="0">
                <a:solidFill>
                  <a:srgbClr val="D4D4D4"/>
                </a:solidFill>
                <a:latin typeface=" Cascadia Mono PL"/>
              </a:rPr>
              <a:t>        </a:t>
            </a:r>
            <a:r>
              <a:rPr lang="en-AU" sz="1200" dirty="0">
                <a:solidFill>
                  <a:srgbClr val="569CD6"/>
                </a:solidFill>
                <a:latin typeface=" Cascadia Mono PL"/>
              </a:rPr>
              <a:t>var</a:t>
            </a:r>
            <a:r>
              <a:rPr lang="en-AU" sz="1200" dirty="0">
                <a:solidFill>
                  <a:srgbClr val="D4D4D4"/>
                </a:solidFill>
                <a:latin typeface=" Cascadia Mono PL"/>
              </a:rPr>
              <a:t> </a:t>
            </a:r>
            <a:r>
              <a:rPr lang="en-AU" sz="1200" dirty="0" err="1">
                <a:solidFill>
                  <a:srgbClr val="9CDCFE"/>
                </a:solidFill>
                <a:latin typeface=" Cascadia Mono PL"/>
              </a:rPr>
              <a:t>resizedImageStream</a:t>
            </a:r>
            <a:r>
              <a:rPr lang="en-AU" sz="1200" dirty="0">
                <a:solidFill>
                  <a:srgbClr val="D4D4D4"/>
                </a:solidFill>
                <a:latin typeface=" Cascadia Mono PL"/>
              </a:rPr>
              <a:t> = </a:t>
            </a:r>
            <a:r>
              <a:rPr lang="en-AU" sz="1200" dirty="0">
                <a:solidFill>
                  <a:srgbClr val="569CD6"/>
                </a:solidFill>
                <a:latin typeface=" Cascadia Mono PL"/>
              </a:rPr>
              <a:t>await</a:t>
            </a:r>
            <a:r>
              <a:rPr lang="en-AU" sz="1200" dirty="0">
                <a:solidFill>
                  <a:srgbClr val="D4D4D4"/>
                </a:solidFill>
                <a:latin typeface=" Cascadia Mono PL"/>
              </a:rPr>
              <a:t> </a:t>
            </a:r>
            <a:r>
              <a:rPr lang="en-AU" sz="1200" dirty="0">
                <a:solidFill>
                  <a:srgbClr val="9CDCFE"/>
                </a:solidFill>
                <a:latin typeface=" Cascadia Mono PL"/>
              </a:rPr>
              <a:t>_</a:t>
            </a:r>
            <a:r>
              <a:rPr lang="en-AU" sz="1200" dirty="0" err="1">
                <a:solidFill>
                  <a:srgbClr val="9CDCFE"/>
                </a:solidFill>
                <a:latin typeface=" Cascadia Mono PL"/>
              </a:rPr>
              <a:t>resizer</a:t>
            </a:r>
            <a:r>
              <a:rPr lang="en-AU" sz="1200" dirty="0" err="1">
                <a:solidFill>
                  <a:srgbClr val="D4D4D4"/>
                </a:solidFill>
                <a:latin typeface=" Cascadia Mono PL"/>
              </a:rPr>
              <a:t>.</a:t>
            </a:r>
            <a:r>
              <a:rPr lang="en-AU" sz="1200" dirty="0" err="1">
                <a:solidFill>
                  <a:srgbClr val="DCDCAA"/>
                </a:solidFill>
                <a:latin typeface=" Cascadia Mono PL"/>
              </a:rPr>
              <a:t>Resize</a:t>
            </a:r>
            <a:r>
              <a:rPr lang="en-AU" sz="1200" dirty="0">
                <a:solidFill>
                  <a:srgbClr val="D4D4D4"/>
                </a:solidFill>
                <a:latin typeface=" Cascadia Mono PL"/>
              </a:rPr>
              <a:t>(</a:t>
            </a:r>
            <a:r>
              <a:rPr lang="en-AU" sz="1200" dirty="0" err="1">
                <a:solidFill>
                  <a:srgbClr val="9CDCFE"/>
                </a:solidFill>
                <a:latin typeface=" Cascadia Mono PL"/>
              </a:rPr>
              <a:t>originalImageStream</a:t>
            </a:r>
            <a:r>
              <a:rPr lang="en-AU" sz="1200" dirty="0">
                <a:solidFill>
                  <a:srgbClr val="D4D4D4"/>
                </a:solidFill>
                <a:latin typeface=" Cascadia Mono PL"/>
              </a:rPr>
              <a:t>, </a:t>
            </a:r>
            <a:r>
              <a:rPr lang="en-AU" sz="1200" dirty="0">
                <a:solidFill>
                  <a:srgbClr val="9CDCFE"/>
                </a:solidFill>
                <a:latin typeface=" Cascadia Mono PL"/>
              </a:rPr>
              <a:t>_</a:t>
            </a:r>
            <a:r>
              <a:rPr lang="en-AU" sz="1200" dirty="0" err="1">
                <a:solidFill>
                  <a:srgbClr val="9CDCFE"/>
                </a:solidFill>
                <a:latin typeface=" Cascadia Mono PL"/>
              </a:rPr>
              <a:t>config</a:t>
            </a:r>
            <a:r>
              <a:rPr lang="en-AU" sz="1200" dirty="0" err="1">
                <a:solidFill>
                  <a:srgbClr val="D4D4D4"/>
                </a:solidFill>
                <a:latin typeface=" Cascadia Mono PL"/>
              </a:rPr>
              <a:t>.</a:t>
            </a:r>
            <a:r>
              <a:rPr lang="en-AU" sz="1200" dirty="0" err="1">
                <a:solidFill>
                  <a:srgbClr val="9CDCFE"/>
                </a:solidFill>
                <a:latin typeface=" Cascadia Mono PL"/>
              </a:rPr>
              <a:t>MaxImageSize</a:t>
            </a:r>
            <a:r>
              <a:rPr lang="en-AU" sz="1200" dirty="0">
                <a:solidFill>
                  <a:srgbClr val="D4D4D4"/>
                </a:solidFill>
                <a:latin typeface=" Cascadia Mono PL"/>
              </a:rPr>
              <a:t>, </a:t>
            </a:r>
            <a:r>
              <a:rPr lang="en-AU" sz="1200" dirty="0" err="1">
                <a:solidFill>
                  <a:srgbClr val="9CDCFE"/>
                </a:solidFill>
                <a:latin typeface=" Cascadia Mono PL"/>
              </a:rPr>
              <a:t>ct</a:t>
            </a:r>
            <a:r>
              <a:rPr lang="en-AU" sz="1200" dirty="0">
                <a:solidFill>
                  <a:srgbClr val="D4D4D4"/>
                </a:solidFill>
                <a:latin typeface=" Cascadia Mono PL"/>
              </a:rPr>
              <a:t>);</a:t>
            </a:r>
          </a:p>
          <a:p>
            <a:endParaRPr lang="en-AU" sz="1200" dirty="0">
              <a:solidFill>
                <a:srgbClr val="D4D4D4"/>
              </a:solidFill>
              <a:latin typeface=" Cascadia Mono PL"/>
            </a:endParaRPr>
          </a:p>
          <a:p>
            <a:r>
              <a:rPr lang="en-AU" sz="1200" dirty="0">
                <a:solidFill>
                  <a:srgbClr val="D4D4D4"/>
                </a:solidFill>
                <a:latin typeface=" Cascadia Mono PL"/>
              </a:rPr>
              <a:t>        </a:t>
            </a:r>
            <a:r>
              <a:rPr lang="en-AU" sz="1200" dirty="0">
                <a:solidFill>
                  <a:srgbClr val="C586C0"/>
                </a:solidFill>
                <a:latin typeface=" Cascadia Mono PL"/>
              </a:rPr>
              <a:t>return</a:t>
            </a:r>
            <a:r>
              <a:rPr lang="en-AU" sz="1200" dirty="0">
                <a:solidFill>
                  <a:srgbClr val="D4D4D4"/>
                </a:solidFill>
                <a:latin typeface=" Cascadia Mono PL"/>
              </a:rPr>
              <a:t> </a:t>
            </a:r>
            <a:r>
              <a:rPr lang="en-AU" sz="1200" dirty="0" err="1">
                <a:solidFill>
                  <a:srgbClr val="9CDCFE"/>
                </a:solidFill>
                <a:latin typeface=" Cascadia Mono PL"/>
              </a:rPr>
              <a:t>resizedImageStream</a:t>
            </a:r>
            <a:r>
              <a:rPr lang="en-AU" sz="1200" dirty="0">
                <a:solidFill>
                  <a:srgbClr val="D4D4D4"/>
                </a:solidFill>
                <a:latin typeface=" Cascadia Mono PL"/>
              </a:rPr>
              <a:t>;</a:t>
            </a:r>
          </a:p>
          <a:p>
            <a:r>
              <a:rPr lang="en-AU" sz="1200" dirty="0">
                <a:solidFill>
                  <a:srgbClr val="D4D4D4"/>
                </a:solidFill>
                <a:latin typeface=" Cascadia Mono PL"/>
              </a:rPr>
              <a:t>    }</a:t>
            </a:r>
          </a:p>
          <a:p>
            <a:r>
              <a:rPr lang="en-AU" sz="1200" dirty="0">
                <a:solidFill>
                  <a:srgbClr val="D4D4D4"/>
                </a:solidFill>
                <a:latin typeface=" Cascadia Mono PL"/>
              </a:rPr>
              <a:t>}</a:t>
            </a:r>
          </a:p>
        </p:txBody>
      </p:sp>
      <p:sp>
        <p:nvSpPr>
          <p:cNvPr id="8" name="Rectangle 7">
            <a:extLst>
              <a:ext uri="{FF2B5EF4-FFF2-40B4-BE49-F238E27FC236}">
                <a16:creationId xmlns:a16="http://schemas.microsoft.com/office/drawing/2014/main" id="{1DA16E9D-B27C-4E66-8579-C20C846CD810}"/>
              </a:ext>
            </a:extLst>
          </p:cNvPr>
          <p:cNvSpPr/>
          <p:nvPr/>
        </p:nvSpPr>
        <p:spPr>
          <a:xfrm>
            <a:off x="1487488" y="5018342"/>
            <a:ext cx="8640960" cy="615225"/>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 name="Rectangle 8">
            <a:extLst>
              <a:ext uri="{FF2B5EF4-FFF2-40B4-BE49-F238E27FC236}">
                <a16:creationId xmlns:a16="http://schemas.microsoft.com/office/drawing/2014/main" id="{AE52EBD1-A1C1-4AE7-AC0F-B7B8F2C65C0C}"/>
              </a:ext>
            </a:extLst>
          </p:cNvPr>
          <p:cNvSpPr/>
          <p:nvPr/>
        </p:nvSpPr>
        <p:spPr>
          <a:xfrm>
            <a:off x="1487488" y="2996952"/>
            <a:ext cx="2736304" cy="442194"/>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 name="Title 1">
            <a:extLst>
              <a:ext uri="{FF2B5EF4-FFF2-40B4-BE49-F238E27FC236}">
                <a16:creationId xmlns:a16="http://schemas.microsoft.com/office/drawing/2014/main" id="{98107516-4F3D-4CAF-AEC4-080758F85ED8}"/>
              </a:ext>
            </a:extLst>
          </p:cNvPr>
          <p:cNvSpPr txBox="1">
            <a:spLocks/>
          </p:cNvSpPr>
          <p:nvPr/>
        </p:nvSpPr>
        <p:spPr>
          <a:xfrm>
            <a:off x="752903" y="367380"/>
            <a:ext cx="10686196" cy="757364"/>
          </a:xfrm>
          <a:prstGeom prst="rect">
            <a:avLst/>
          </a:prstGeom>
        </p:spPr>
        <p:txBody>
          <a:bodyPr anchor="b"/>
          <a:lstStyle>
            <a:lvl1pPr algn="l" defTabSz="914400" rtl="0" eaLnBrk="1" latinLnBrk="0" hangingPunct="1">
              <a:lnSpc>
                <a:spcPct val="100000"/>
              </a:lnSpc>
              <a:spcBef>
                <a:spcPct val="0"/>
              </a:spcBef>
              <a:buNone/>
              <a:defRPr sz="4800" kern="12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AU" dirty="0"/>
              <a:t>A Serverless app + DIP</a:t>
            </a:r>
          </a:p>
        </p:txBody>
      </p:sp>
      <p:sp>
        <p:nvSpPr>
          <p:cNvPr id="7" name="Footer Placeholder 3">
            <a:extLst>
              <a:ext uri="{FF2B5EF4-FFF2-40B4-BE49-F238E27FC236}">
                <a16:creationId xmlns:a16="http://schemas.microsoft.com/office/drawing/2014/main" id="{19DEDC5B-CC42-4B53-B730-C024BC69BAAF}"/>
              </a:ext>
            </a:extLst>
          </p:cNvPr>
          <p:cNvSpPr>
            <a:spLocks noGrp="1"/>
          </p:cNvSpPr>
          <p:nvPr>
            <p:ph type="ftr" sz="quarter" idx="16"/>
          </p:nvPr>
        </p:nvSpPr>
        <p:spPr>
          <a:xfrm>
            <a:off x="752902" y="6356350"/>
            <a:ext cx="10686196" cy="365125"/>
          </a:xfrm>
        </p:spPr>
        <p:txBody>
          <a:bodyPr/>
          <a:lstStyle/>
          <a:p>
            <a:r>
              <a:rPr lang="en-US"/>
              <a:t>Join the Conversation | #NETUG | @William_DotNet | https://azuregems.io</a:t>
            </a:r>
            <a:endParaRPr lang="en-US" dirty="0"/>
          </a:p>
        </p:txBody>
      </p:sp>
      <p:pic>
        <p:nvPicPr>
          <p:cNvPr id="12" name="Graphic 17">
            <a:extLst>
              <a:ext uri="{FF2B5EF4-FFF2-40B4-BE49-F238E27FC236}">
                <a16:creationId xmlns:a16="http://schemas.microsoft.com/office/drawing/2014/main" id="{4DEA5DEA-165E-432D-9157-5B65978BF8AE}"/>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10320710" y="503906"/>
            <a:ext cx="1319906" cy="1321719"/>
          </a:xfrm>
          <a:prstGeom prst="rect">
            <a:avLst/>
          </a:prstGeom>
          <a:effectLst>
            <a:outerShdw blurRad="127000" sx="105000" sy="105000" algn="ctr" rotWithShape="0">
              <a:prstClr val="black">
                <a:alpha val="50000"/>
              </a:prstClr>
            </a:outerShdw>
          </a:effectLst>
        </p:spPr>
      </p:pic>
    </p:spTree>
    <p:extLst>
      <p:ext uri="{BB962C8B-B14F-4D97-AF65-F5344CB8AC3E}">
        <p14:creationId xmlns:p14="http://schemas.microsoft.com/office/powerpoint/2010/main" val="129394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21A02D-C381-4B2E-B851-F90EB9F807EA}"/>
              </a:ext>
            </a:extLst>
          </p:cNvPr>
          <p:cNvSpPr>
            <a:spLocks noGrp="1"/>
          </p:cNvSpPr>
          <p:nvPr>
            <p:ph type="title"/>
          </p:nvPr>
        </p:nvSpPr>
        <p:spPr/>
        <p:txBody>
          <a:bodyPr/>
          <a:lstStyle/>
          <a:p>
            <a:r>
              <a:rPr lang="en-AU" dirty="0"/>
              <a:t>Serverless + SOLID Principles</a:t>
            </a:r>
          </a:p>
        </p:txBody>
      </p:sp>
      <p:sp>
        <p:nvSpPr>
          <p:cNvPr id="3" name="Text Placeholder 2">
            <a:extLst>
              <a:ext uri="{FF2B5EF4-FFF2-40B4-BE49-F238E27FC236}">
                <a16:creationId xmlns:a16="http://schemas.microsoft.com/office/drawing/2014/main" id="{AC27BE64-AE0B-40A4-B8A2-8BF6CECD45BC}"/>
              </a:ext>
            </a:extLst>
          </p:cNvPr>
          <p:cNvSpPr>
            <a:spLocks noGrp="1"/>
          </p:cNvSpPr>
          <p:nvPr>
            <p:ph type="body" sz="quarter" idx="15"/>
          </p:nvPr>
        </p:nvSpPr>
        <p:spPr>
          <a:xfrm>
            <a:off x="752902" y="1833283"/>
            <a:ext cx="10600898" cy="4391024"/>
          </a:xfrm>
        </p:spPr>
        <p:txBody>
          <a:bodyPr>
            <a:normAutofit fontScale="92500" lnSpcReduction="20000"/>
          </a:bodyPr>
          <a:lstStyle/>
          <a:p>
            <a:r>
              <a:rPr lang="en-AU" sz="4000" b="1" dirty="0">
                <a:latin typeface="Cascadia Code" panose="020B0509020204030204" pitchFamily="49" charset="0"/>
              </a:rPr>
              <a:t>S</a:t>
            </a:r>
            <a:r>
              <a:rPr lang="en-AU" dirty="0">
                <a:latin typeface="Cascadia Code" panose="020B0509020204030204" pitchFamily="49" charset="0"/>
              </a:rPr>
              <a:t>RP </a:t>
            </a:r>
            <a:r>
              <a:rPr lang="en-AU" dirty="0"/>
              <a:t>–  Single Responsibility Principle</a:t>
            </a:r>
          </a:p>
          <a:p>
            <a:r>
              <a:rPr lang="en-AU" sz="4000" b="1" dirty="0">
                <a:latin typeface="Cascadia Code" panose="020B0509020204030204" pitchFamily="49" charset="0"/>
              </a:rPr>
              <a:t>O</a:t>
            </a:r>
            <a:r>
              <a:rPr lang="en-AU" dirty="0">
                <a:latin typeface="Cascadia Code" panose="020B0509020204030204" pitchFamily="49" charset="0"/>
              </a:rPr>
              <a:t>CP – </a:t>
            </a:r>
            <a:r>
              <a:rPr lang="en-AU" dirty="0"/>
              <a:t>Open/Closed Principle</a:t>
            </a:r>
          </a:p>
          <a:p>
            <a:r>
              <a:rPr lang="en-AU" sz="4000" b="1" dirty="0">
                <a:latin typeface="Cascadia Code" panose="020B0509020204030204" pitchFamily="49" charset="0"/>
              </a:rPr>
              <a:t>L</a:t>
            </a:r>
            <a:r>
              <a:rPr lang="en-AU" dirty="0">
                <a:latin typeface="Cascadia Code" panose="020B0509020204030204" pitchFamily="49" charset="0"/>
              </a:rPr>
              <a:t>SP – </a:t>
            </a:r>
            <a:r>
              <a:rPr lang="en-AU" dirty="0" err="1"/>
              <a:t>Liskov</a:t>
            </a:r>
            <a:r>
              <a:rPr lang="en-AU" dirty="0"/>
              <a:t> Substitution Principle</a:t>
            </a:r>
          </a:p>
          <a:p>
            <a:r>
              <a:rPr lang="en-AU" sz="4000" b="1" dirty="0">
                <a:latin typeface="Cascadia Code" panose="020B0509020204030204" pitchFamily="49" charset="0"/>
              </a:rPr>
              <a:t>I</a:t>
            </a:r>
            <a:r>
              <a:rPr lang="en-AU" dirty="0">
                <a:latin typeface="Cascadia Code" panose="020B0509020204030204" pitchFamily="49" charset="0"/>
              </a:rPr>
              <a:t>SP – </a:t>
            </a:r>
            <a:r>
              <a:rPr lang="en-AU" dirty="0"/>
              <a:t>Interface Segregation Principle</a:t>
            </a:r>
          </a:p>
          <a:p>
            <a:r>
              <a:rPr lang="en-AU" sz="4000" b="1" dirty="0">
                <a:latin typeface="Cascadia Code" panose="020B0509020204030204" pitchFamily="49" charset="0"/>
              </a:rPr>
              <a:t>D</a:t>
            </a:r>
            <a:r>
              <a:rPr lang="en-AU" dirty="0">
                <a:latin typeface="Cascadia Code" panose="020B0509020204030204" pitchFamily="49" charset="0"/>
              </a:rPr>
              <a:t>IP – </a:t>
            </a:r>
            <a:r>
              <a:rPr lang="en-AU" dirty="0"/>
              <a:t>Dependency Inversion Principle</a:t>
            </a:r>
          </a:p>
        </p:txBody>
      </p:sp>
      <p:sp>
        <p:nvSpPr>
          <p:cNvPr id="4" name="Footer Placeholder 3">
            <a:extLst>
              <a:ext uri="{FF2B5EF4-FFF2-40B4-BE49-F238E27FC236}">
                <a16:creationId xmlns:a16="http://schemas.microsoft.com/office/drawing/2014/main" id="{E9D5B034-3370-475B-9BF5-54A542A668D5}"/>
              </a:ext>
            </a:extLst>
          </p:cNvPr>
          <p:cNvSpPr>
            <a:spLocks noGrp="1"/>
          </p:cNvSpPr>
          <p:nvPr>
            <p:ph type="ftr" sz="quarter" idx="16"/>
          </p:nvPr>
        </p:nvSpPr>
        <p:spPr/>
        <p:txBody>
          <a:bodyPr/>
          <a:lstStyle/>
          <a:p>
            <a:r>
              <a:rPr lang="en-US"/>
              <a:t>Join the Conversation | #NETUG | @William_DotNet | https://azuregems.io</a:t>
            </a:r>
            <a:endParaRPr lang="en-US" dirty="0"/>
          </a:p>
        </p:txBody>
      </p:sp>
      <p:pic>
        <p:nvPicPr>
          <p:cNvPr id="19" name="Picture 18">
            <a:extLst>
              <a:ext uri="{FF2B5EF4-FFF2-40B4-BE49-F238E27FC236}">
                <a16:creationId xmlns:a16="http://schemas.microsoft.com/office/drawing/2014/main" id="{8DD233C1-9DA9-481C-86D5-E7D475F92FE0}"/>
              </a:ext>
            </a:extLst>
          </p:cNvPr>
          <p:cNvPicPr>
            <a:picLocks noChangeAspect="1"/>
          </p:cNvPicPr>
          <p:nvPr/>
        </p:nvPicPr>
        <p:blipFill>
          <a:blip r:embed="rId3"/>
          <a:stretch>
            <a:fillRect/>
          </a:stretch>
        </p:blipFill>
        <p:spPr>
          <a:xfrm>
            <a:off x="7392144" y="2060848"/>
            <a:ext cx="648072" cy="486054"/>
          </a:xfrm>
          <a:prstGeom prst="rect">
            <a:avLst/>
          </a:prstGeom>
        </p:spPr>
      </p:pic>
      <p:pic>
        <p:nvPicPr>
          <p:cNvPr id="7" name="Picture 6">
            <a:extLst>
              <a:ext uri="{FF2B5EF4-FFF2-40B4-BE49-F238E27FC236}">
                <a16:creationId xmlns:a16="http://schemas.microsoft.com/office/drawing/2014/main" id="{10252DE8-6EA8-4C7D-8534-B26FC0C29852}"/>
              </a:ext>
            </a:extLst>
          </p:cNvPr>
          <p:cNvPicPr>
            <a:picLocks noChangeAspect="1"/>
          </p:cNvPicPr>
          <p:nvPr/>
        </p:nvPicPr>
        <p:blipFill>
          <a:blip r:embed="rId3"/>
          <a:stretch>
            <a:fillRect/>
          </a:stretch>
        </p:blipFill>
        <p:spPr>
          <a:xfrm>
            <a:off x="6240016" y="2931402"/>
            <a:ext cx="648072" cy="486054"/>
          </a:xfrm>
          <a:prstGeom prst="rect">
            <a:avLst/>
          </a:prstGeom>
        </p:spPr>
      </p:pic>
      <p:pic>
        <p:nvPicPr>
          <p:cNvPr id="8" name="Picture 7">
            <a:extLst>
              <a:ext uri="{FF2B5EF4-FFF2-40B4-BE49-F238E27FC236}">
                <a16:creationId xmlns:a16="http://schemas.microsoft.com/office/drawing/2014/main" id="{FD079DDC-7624-4B02-A4D3-A41ED71049FD}"/>
              </a:ext>
            </a:extLst>
          </p:cNvPr>
          <p:cNvPicPr>
            <a:picLocks noChangeAspect="1"/>
          </p:cNvPicPr>
          <p:nvPr/>
        </p:nvPicPr>
        <p:blipFill>
          <a:blip r:embed="rId3"/>
          <a:stretch>
            <a:fillRect/>
          </a:stretch>
        </p:blipFill>
        <p:spPr>
          <a:xfrm>
            <a:off x="7176120" y="3779698"/>
            <a:ext cx="648072" cy="486054"/>
          </a:xfrm>
          <a:prstGeom prst="rect">
            <a:avLst/>
          </a:prstGeom>
        </p:spPr>
      </p:pic>
      <p:pic>
        <p:nvPicPr>
          <p:cNvPr id="9" name="Picture 8">
            <a:extLst>
              <a:ext uri="{FF2B5EF4-FFF2-40B4-BE49-F238E27FC236}">
                <a16:creationId xmlns:a16="http://schemas.microsoft.com/office/drawing/2014/main" id="{1C445754-E2FE-4BD2-A698-2D11C3C3D762}"/>
              </a:ext>
            </a:extLst>
          </p:cNvPr>
          <p:cNvPicPr>
            <a:picLocks noChangeAspect="1"/>
          </p:cNvPicPr>
          <p:nvPr/>
        </p:nvPicPr>
        <p:blipFill>
          <a:blip r:embed="rId3"/>
          <a:stretch>
            <a:fillRect/>
          </a:stretch>
        </p:blipFill>
        <p:spPr>
          <a:xfrm>
            <a:off x="7608168" y="4653136"/>
            <a:ext cx="648072" cy="486054"/>
          </a:xfrm>
          <a:prstGeom prst="rect">
            <a:avLst/>
          </a:prstGeom>
        </p:spPr>
      </p:pic>
      <p:pic>
        <p:nvPicPr>
          <p:cNvPr id="10" name="Picture 9">
            <a:extLst>
              <a:ext uri="{FF2B5EF4-FFF2-40B4-BE49-F238E27FC236}">
                <a16:creationId xmlns:a16="http://schemas.microsoft.com/office/drawing/2014/main" id="{D279FD02-96F2-4BB6-A689-12A3DBD833AF}"/>
              </a:ext>
            </a:extLst>
          </p:cNvPr>
          <p:cNvPicPr>
            <a:picLocks noChangeAspect="1"/>
          </p:cNvPicPr>
          <p:nvPr/>
        </p:nvPicPr>
        <p:blipFill>
          <a:blip r:embed="rId3"/>
          <a:stretch>
            <a:fillRect/>
          </a:stretch>
        </p:blipFill>
        <p:spPr>
          <a:xfrm>
            <a:off x="7824192" y="5526574"/>
            <a:ext cx="648072" cy="486054"/>
          </a:xfrm>
          <a:prstGeom prst="rect">
            <a:avLst/>
          </a:prstGeom>
        </p:spPr>
      </p:pic>
      <p:pic>
        <p:nvPicPr>
          <p:cNvPr id="11" name="Graphic 17">
            <a:extLst>
              <a:ext uri="{FF2B5EF4-FFF2-40B4-BE49-F238E27FC236}">
                <a16:creationId xmlns:a16="http://schemas.microsoft.com/office/drawing/2014/main" id="{76AFF389-607B-45C9-9007-79FE1F2878C4}"/>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0320710" y="503906"/>
            <a:ext cx="1319906" cy="1321719"/>
          </a:xfrm>
          <a:prstGeom prst="rect">
            <a:avLst/>
          </a:prstGeom>
          <a:effectLst>
            <a:outerShdw blurRad="127000" sx="105000" sy="105000" algn="ctr" rotWithShape="0">
              <a:prstClr val="black">
                <a:alpha val="50000"/>
              </a:prstClr>
            </a:outerShdw>
          </a:effectLst>
        </p:spPr>
      </p:pic>
    </p:spTree>
    <p:extLst>
      <p:ext uri="{BB962C8B-B14F-4D97-AF65-F5344CB8AC3E}">
        <p14:creationId xmlns:p14="http://schemas.microsoft.com/office/powerpoint/2010/main" val="1988244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8"/>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9"/>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11">
            <a:extLst>
              <a:ext uri="{FF2B5EF4-FFF2-40B4-BE49-F238E27FC236}">
                <a16:creationId xmlns:a16="http://schemas.microsoft.com/office/drawing/2014/main" id="{970E280F-D93F-4EB5-8370-8E6407BBBF37}"/>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40000" contrast="20000"/>
                    </a14:imgEffect>
                  </a14:imgLayer>
                </a14:imgProps>
              </a:ext>
              <a:ext uri="{28A0092B-C50C-407E-A947-70E740481C1C}">
                <a14:useLocalDpi xmlns:a14="http://schemas.microsoft.com/office/drawing/2010/main" val="0"/>
              </a:ext>
            </a:extLst>
          </a:blip>
          <a:srcRect/>
          <a:stretch/>
        </p:blipFill>
        <p:spPr>
          <a:xfrm flipH="1">
            <a:off x="0" y="35644"/>
            <a:ext cx="12192000" cy="7315200"/>
          </a:xfrm>
          <a:prstGeom prst="rect">
            <a:avLst/>
          </a:prstGeom>
        </p:spPr>
      </p:pic>
      <p:sp>
        <p:nvSpPr>
          <p:cNvPr id="6" name="Subtitle 5"/>
          <p:cNvSpPr>
            <a:spLocks noGrp="1"/>
          </p:cNvSpPr>
          <p:nvPr>
            <p:ph type="subTitle" idx="1"/>
          </p:nvPr>
        </p:nvSpPr>
        <p:spPr>
          <a:xfrm>
            <a:off x="5267882" y="1343025"/>
            <a:ext cx="6923690" cy="703713"/>
          </a:xfrm>
          <a:solidFill>
            <a:schemeClr val="tx1">
              <a:lumMod val="75000"/>
              <a:lumOff val="25000"/>
              <a:alpha val="75000"/>
            </a:schemeClr>
          </a:solidFill>
        </p:spPr>
        <p:txBody>
          <a:bodyPr/>
          <a:lstStyle/>
          <a:p>
            <a:r>
              <a:rPr lang="en-AU" dirty="0"/>
              <a:t>Clean Code &amp; SOLID</a:t>
            </a:r>
            <a:endParaRPr lang="en-US" dirty="0"/>
          </a:p>
        </p:txBody>
      </p:sp>
      <p:sp>
        <p:nvSpPr>
          <p:cNvPr id="13" name="Text Placeholder 12"/>
          <p:cNvSpPr>
            <a:spLocks noGrp="1"/>
          </p:cNvSpPr>
          <p:nvPr>
            <p:ph type="body" sz="quarter" idx="15"/>
          </p:nvPr>
        </p:nvSpPr>
        <p:spPr>
          <a:xfrm>
            <a:off x="5267882" y="3839267"/>
            <a:ext cx="6923689" cy="703713"/>
          </a:xfrm>
          <a:solidFill>
            <a:schemeClr val="tx1">
              <a:lumMod val="75000"/>
              <a:lumOff val="25000"/>
              <a:alpha val="75000"/>
            </a:schemeClr>
          </a:solidFill>
          <a:ln>
            <a:noFill/>
          </a:ln>
        </p:spPr>
        <p:txBody>
          <a:bodyPr>
            <a:normAutofit/>
          </a:bodyPr>
          <a:lstStyle/>
          <a:p>
            <a:r>
              <a:rPr lang="en-AU" dirty="0"/>
              <a:t>Scalability</a:t>
            </a:r>
            <a:endParaRPr lang="en-US" dirty="0"/>
          </a:p>
        </p:txBody>
      </p:sp>
      <p:sp>
        <p:nvSpPr>
          <p:cNvPr id="18" name="Text Placeholder 17"/>
          <p:cNvSpPr>
            <a:spLocks noGrp="1"/>
          </p:cNvSpPr>
          <p:nvPr>
            <p:ph type="body" sz="quarter" idx="17"/>
          </p:nvPr>
        </p:nvSpPr>
        <p:spPr>
          <a:xfrm>
            <a:off x="5267622" y="3007187"/>
            <a:ext cx="6923964" cy="703712"/>
          </a:xfrm>
          <a:solidFill>
            <a:srgbClr val="760000">
              <a:alpha val="75000"/>
            </a:srgbClr>
          </a:solidFill>
        </p:spPr>
        <p:txBody>
          <a:bodyPr/>
          <a:lstStyle/>
          <a:p>
            <a:r>
              <a:rPr lang="en-AU" dirty="0"/>
              <a:t>Resiliency</a:t>
            </a:r>
            <a:endParaRPr lang="en-US" dirty="0"/>
          </a:p>
        </p:txBody>
      </p:sp>
      <p:sp>
        <p:nvSpPr>
          <p:cNvPr id="19" name="Text Placeholder 18"/>
          <p:cNvSpPr>
            <a:spLocks noGrp="1"/>
          </p:cNvSpPr>
          <p:nvPr>
            <p:ph type="body" sz="quarter" idx="18"/>
          </p:nvPr>
        </p:nvSpPr>
        <p:spPr>
          <a:xfrm>
            <a:off x="5267622" y="4671348"/>
            <a:ext cx="6923964" cy="703712"/>
          </a:xfrm>
          <a:solidFill>
            <a:schemeClr val="tx1">
              <a:lumMod val="75000"/>
              <a:lumOff val="25000"/>
              <a:alpha val="75000"/>
            </a:schemeClr>
          </a:solidFill>
        </p:spPr>
        <p:txBody>
          <a:bodyPr/>
          <a:lstStyle/>
          <a:p>
            <a:r>
              <a:rPr lang="en-AU" dirty="0"/>
              <a:t>Wrap Up!</a:t>
            </a:r>
            <a:endParaRPr lang="en-US" dirty="0"/>
          </a:p>
        </p:txBody>
      </p:sp>
      <p:sp>
        <p:nvSpPr>
          <p:cNvPr id="21" name="Text Placeholder 20"/>
          <p:cNvSpPr>
            <a:spLocks noGrp="1"/>
          </p:cNvSpPr>
          <p:nvPr>
            <p:ph type="body" sz="quarter" idx="20"/>
          </p:nvPr>
        </p:nvSpPr>
        <p:spPr>
          <a:xfrm>
            <a:off x="5267621" y="2175106"/>
            <a:ext cx="6923964" cy="703712"/>
          </a:xfrm>
          <a:solidFill>
            <a:schemeClr val="tx1">
              <a:lumMod val="75000"/>
              <a:lumOff val="25000"/>
              <a:alpha val="75000"/>
            </a:schemeClr>
          </a:solidFill>
        </p:spPr>
        <p:txBody>
          <a:bodyPr>
            <a:normAutofit/>
          </a:bodyPr>
          <a:lstStyle/>
          <a:p>
            <a:pPr>
              <a:lnSpc>
                <a:spcPct val="100000"/>
              </a:lnSpc>
            </a:pPr>
            <a:r>
              <a:rPr lang="en-AU" dirty="0"/>
              <a:t>SOLID &amp; Serverless</a:t>
            </a:r>
            <a:endParaRPr lang="en-US" dirty="0"/>
          </a:p>
        </p:txBody>
      </p:sp>
      <p:sp>
        <p:nvSpPr>
          <p:cNvPr id="14" name="Title 3">
            <a:extLst>
              <a:ext uri="{FF2B5EF4-FFF2-40B4-BE49-F238E27FC236}">
                <a16:creationId xmlns:a16="http://schemas.microsoft.com/office/drawing/2014/main" id="{325C1330-2B96-4EE4-BB52-4F6EDE69C467}"/>
              </a:ext>
            </a:extLst>
          </p:cNvPr>
          <p:cNvSpPr txBox="1">
            <a:spLocks/>
          </p:cNvSpPr>
          <p:nvPr/>
        </p:nvSpPr>
        <p:spPr>
          <a:xfrm>
            <a:off x="695401" y="2775923"/>
            <a:ext cx="2448272" cy="1166239"/>
          </a:xfrm>
          <a:prstGeom prst="rect">
            <a:avLst/>
          </a:prstGeom>
          <a:noFill/>
          <a:effectLst>
            <a:outerShdw blurRad="50800" dist="38100" dir="2700000" algn="tl" rotWithShape="0">
              <a:prstClr val="black">
                <a:alpha val="40000"/>
              </a:prstClr>
            </a:outerShdw>
          </a:effectLst>
        </p:spPr>
        <p:txBody>
          <a:bodyPr vert="horz" lIns="180000" tIns="46800" rIns="180000" bIns="46800" rtlCol="0" anchor="ctr">
            <a:normAutofit/>
          </a:bodyPr>
          <a:lstStyle>
            <a:lvl1pPr algn="l" defTabSz="914400" rtl="0" eaLnBrk="1" latinLnBrk="0" hangingPunct="1">
              <a:lnSpc>
                <a:spcPct val="100000"/>
              </a:lnSpc>
              <a:spcBef>
                <a:spcPct val="0"/>
              </a:spcBef>
              <a:buNone/>
              <a:defRPr sz="4800" kern="12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algn="ctr"/>
            <a:r>
              <a:rPr lang="en-AU">
                <a:solidFill>
                  <a:schemeClr val="bg1"/>
                </a:solidFill>
              </a:rPr>
              <a:t>Agenda</a:t>
            </a:r>
            <a:endParaRPr lang="en-US" dirty="0">
              <a:solidFill>
                <a:schemeClr val="bg1"/>
              </a:solidFill>
            </a:endParaRPr>
          </a:p>
        </p:txBody>
      </p:sp>
    </p:spTree>
    <p:extLst>
      <p:ext uri="{BB962C8B-B14F-4D97-AF65-F5344CB8AC3E}">
        <p14:creationId xmlns:p14="http://schemas.microsoft.com/office/powerpoint/2010/main" val="300912562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6E0DF8-E885-4BB8-BBCE-CE57A800BF54}"/>
              </a:ext>
            </a:extLst>
          </p:cNvPr>
          <p:cNvSpPr>
            <a:spLocks noGrp="1"/>
          </p:cNvSpPr>
          <p:nvPr>
            <p:ph type="title"/>
          </p:nvPr>
        </p:nvSpPr>
        <p:spPr/>
        <p:txBody>
          <a:bodyPr/>
          <a:lstStyle/>
          <a:p>
            <a:r>
              <a:rPr lang="en-AU" dirty="0"/>
              <a:t>Resiliency</a:t>
            </a:r>
          </a:p>
        </p:txBody>
      </p:sp>
      <p:sp>
        <p:nvSpPr>
          <p:cNvPr id="3" name="Text Placeholder 2">
            <a:extLst>
              <a:ext uri="{FF2B5EF4-FFF2-40B4-BE49-F238E27FC236}">
                <a16:creationId xmlns:a16="http://schemas.microsoft.com/office/drawing/2014/main" id="{57476842-BD5E-4A54-97EB-423D7CC7C564}"/>
              </a:ext>
            </a:extLst>
          </p:cNvPr>
          <p:cNvSpPr>
            <a:spLocks noGrp="1"/>
          </p:cNvSpPr>
          <p:nvPr>
            <p:ph type="body" sz="quarter" idx="15"/>
          </p:nvPr>
        </p:nvSpPr>
        <p:spPr>
          <a:xfrm>
            <a:off x="752902" y="1828801"/>
            <a:ext cx="10686196" cy="4391024"/>
          </a:xfrm>
        </p:spPr>
        <p:txBody>
          <a:bodyPr anchor="t"/>
          <a:lstStyle/>
          <a:p>
            <a:r>
              <a:rPr lang="en-AU" dirty="0"/>
              <a:t>Don’t lose any operations</a:t>
            </a:r>
          </a:p>
          <a:p>
            <a:r>
              <a:rPr lang="en-AU" dirty="0"/>
              <a:t>Resume operations ASAP</a:t>
            </a:r>
          </a:p>
          <a:p>
            <a:r>
              <a:rPr lang="en-AU" dirty="0"/>
              <a:t>Provide Highly Available service</a:t>
            </a:r>
          </a:p>
          <a:p>
            <a:endParaRPr lang="en-AU" dirty="0"/>
          </a:p>
        </p:txBody>
      </p:sp>
      <p:sp>
        <p:nvSpPr>
          <p:cNvPr id="4" name="Footer Placeholder 3">
            <a:extLst>
              <a:ext uri="{FF2B5EF4-FFF2-40B4-BE49-F238E27FC236}">
                <a16:creationId xmlns:a16="http://schemas.microsoft.com/office/drawing/2014/main" id="{40417AFC-9D48-4673-BFF9-37F4BAACC914}"/>
              </a:ext>
            </a:extLst>
          </p:cNvPr>
          <p:cNvSpPr>
            <a:spLocks noGrp="1"/>
          </p:cNvSpPr>
          <p:nvPr>
            <p:ph type="ftr" sz="quarter" idx="16"/>
          </p:nvPr>
        </p:nvSpPr>
        <p:spPr/>
        <p:txBody>
          <a:bodyPr/>
          <a:lstStyle/>
          <a:p>
            <a:r>
              <a:rPr lang="en-US"/>
              <a:t>Join the Conversation | #NETUG | @William_DotNet | https://azuregems.io</a:t>
            </a:r>
            <a:endParaRPr lang="en-US" dirty="0"/>
          </a:p>
        </p:txBody>
      </p:sp>
      <p:pic>
        <p:nvPicPr>
          <p:cNvPr id="8" name="Picture 2">
            <a:extLst>
              <a:ext uri="{FF2B5EF4-FFF2-40B4-BE49-F238E27FC236}">
                <a16:creationId xmlns:a16="http://schemas.microsoft.com/office/drawing/2014/main" id="{73C459BA-DEC1-46B7-98CB-0977718FCA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92543" y="1689101"/>
            <a:ext cx="4546553" cy="31080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53203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6E0DF8-E885-4BB8-BBCE-CE57A800BF54}"/>
              </a:ext>
            </a:extLst>
          </p:cNvPr>
          <p:cNvSpPr>
            <a:spLocks noGrp="1"/>
          </p:cNvSpPr>
          <p:nvPr>
            <p:ph type="title"/>
          </p:nvPr>
        </p:nvSpPr>
        <p:spPr/>
        <p:txBody>
          <a:bodyPr/>
          <a:lstStyle/>
          <a:p>
            <a:r>
              <a:rPr lang="en-AU" dirty="0"/>
              <a:t>When to panic?</a:t>
            </a:r>
          </a:p>
        </p:txBody>
      </p:sp>
      <p:sp>
        <p:nvSpPr>
          <p:cNvPr id="3" name="Text Placeholder 2">
            <a:extLst>
              <a:ext uri="{FF2B5EF4-FFF2-40B4-BE49-F238E27FC236}">
                <a16:creationId xmlns:a16="http://schemas.microsoft.com/office/drawing/2014/main" id="{57476842-BD5E-4A54-97EB-423D7CC7C564}"/>
              </a:ext>
            </a:extLst>
          </p:cNvPr>
          <p:cNvSpPr>
            <a:spLocks noGrp="1"/>
          </p:cNvSpPr>
          <p:nvPr>
            <p:ph type="body" sz="quarter" idx="15"/>
          </p:nvPr>
        </p:nvSpPr>
        <p:spPr/>
        <p:txBody>
          <a:bodyPr/>
          <a:lstStyle/>
          <a:p>
            <a:r>
              <a:rPr lang="en-AU" dirty="0"/>
              <a:t>Natural disasters</a:t>
            </a:r>
          </a:p>
          <a:p>
            <a:r>
              <a:rPr lang="en-AU" dirty="0"/>
              <a:t>Someone accidentally restarted a service (it happens!)</a:t>
            </a:r>
          </a:p>
          <a:p>
            <a:r>
              <a:rPr lang="en-AU" dirty="0"/>
              <a:t>Deployments take services offline</a:t>
            </a:r>
          </a:p>
          <a:p>
            <a:r>
              <a:rPr lang="en-AU" dirty="0"/>
              <a:t>Transient errors</a:t>
            </a:r>
          </a:p>
        </p:txBody>
      </p:sp>
      <p:sp>
        <p:nvSpPr>
          <p:cNvPr id="4" name="Footer Placeholder 3">
            <a:extLst>
              <a:ext uri="{FF2B5EF4-FFF2-40B4-BE49-F238E27FC236}">
                <a16:creationId xmlns:a16="http://schemas.microsoft.com/office/drawing/2014/main" id="{40417AFC-9D48-4673-BFF9-37F4BAACC914}"/>
              </a:ext>
            </a:extLst>
          </p:cNvPr>
          <p:cNvSpPr>
            <a:spLocks noGrp="1"/>
          </p:cNvSpPr>
          <p:nvPr>
            <p:ph type="ftr" sz="quarter" idx="16"/>
          </p:nvPr>
        </p:nvSpPr>
        <p:spPr/>
        <p:txBody>
          <a:bodyPr/>
          <a:lstStyle/>
          <a:p>
            <a:r>
              <a:rPr lang="en-US"/>
              <a:t>Join the Conversation | #NETUG | @William_DotNet | https://azuregems.io</a:t>
            </a:r>
            <a:endParaRPr lang="en-US" dirty="0"/>
          </a:p>
        </p:txBody>
      </p:sp>
      <p:pic>
        <p:nvPicPr>
          <p:cNvPr id="6" name="Picture 5">
            <a:extLst>
              <a:ext uri="{FF2B5EF4-FFF2-40B4-BE49-F238E27FC236}">
                <a16:creationId xmlns:a16="http://schemas.microsoft.com/office/drawing/2014/main" id="{0C3C33B7-8529-4DCD-A4D5-A073154F9626}"/>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9552384" y="401629"/>
            <a:ext cx="2381672" cy="1536562"/>
          </a:xfrm>
          <a:prstGeom prst="rect">
            <a:avLst/>
          </a:prstGeom>
        </p:spPr>
      </p:pic>
    </p:spTree>
    <p:extLst>
      <p:ext uri="{BB962C8B-B14F-4D97-AF65-F5344CB8AC3E}">
        <p14:creationId xmlns:p14="http://schemas.microsoft.com/office/powerpoint/2010/main" val="8669951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3">
            <a:extLst>
              <a:ext uri="{FF2B5EF4-FFF2-40B4-BE49-F238E27FC236}">
                <a16:creationId xmlns:a16="http://schemas.microsoft.com/office/drawing/2014/main" id="{0E3C7F97-BAB5-449D-9062-3374B37F8375}"/>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sharpenSoften amount="-50000"/>
                    </a14:imgEffect>
                    <a14:imgEffect>
                      <a14:brightnessContrast bright="-40000" contrast="-40000"/>
                    </a14:imgEffect>
                  </a14:imgLayer>
                </a14:imgProps>
              </a:ext>
              <a:ext uri="{28A0092B-C50C-407E-A947-70E740481C1C}">
                <a14:useLocalDpi xmlns:a14="http://schemas.microsoft.com/office/drawing/2010/main" val="0"/>
              </a:ext>
            </a:extLst>
          </a:blip>
          <a:srcRect t="8026" r="-6" b="7594"/>
          <a:stretch/>
        </p:blipFill>
        <p:spPr>
          <a:xfrm flipH="1">
            <a:off x="-1" y="52086"/>
            <a:ext cx="12191985" cy="6805914"/>
          </a:xfrm>
          <a:prstGeom prst="rect">
            <a:avLst/>
          </a:prstGeom>
          <a:noFill/>
        </p:spPr>
      </p:pic>
      <p:pic>
        <p:nvPicPr>
          <p:cNvPr id="10" name="Picture Placeholder 11">
            <a:extLst>
              <a:ext uri="{FF2B5EF4-FFF2-40B4-BE49-F238E27FC236}">
                <a16:creationId xmlns:a16="http://schemas.microsoft.com/office/drawing/2014/main" id="{120BE9A8-3AB4-4627-9265-8D55C35188A3}"/>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40000" contrast="20000"/>
                    </a14:imgEffect>
                  </a14:imgLayer>
                </a14:imgProps>
              </a:ext>
              <a:ext uri="{28A0092B-C50C-407E-A947-70E740481C1C}">
                <a14:useLocalDpi xmlns:a14="http://schemas.microsoft.com/office/drawing/2010/main" val="0"/>
              </a:ext>
            </a:extLst>
          </a:blip>
          <a:srcRect/>
          <a:stretch/>
        </p:blipFill>
        <p:spPr>
          <a:xfrm flipH="1">
            <a:off x="0" y="35644"/>
            <a:ext cx="12192000" cy="7315200"/>
          </a:xfrm>
          <a:prstGeom prst="rect">
            <a:avLst/>
          </a:prstGeom>
        </p:spPr>
      </p:pic>
      <p:sp>
        <p:nvSpPr>
          <p:cNvPr id="6" name="Subtitle 5"/>
          <p:cNvSpPr>
            <a:spLocks noGrp="1"/>
          </p:cNvSpPr>
          <p:nvPr>
            <p:ph type="subTitle" idx="1"/>
          </p:nvPr>
        </p:nvSpPr>
        <p:spPr>
          <a:xfrm>
            <a:off x="5592190" y="1343025"/>
            <a:ext cx="6599381" cy="703713"/>
          </a:xfrm>
          <a:solidFill>
            <a:schemeClr val="tx1">
              <a:lumMod val="75000"/>
              <a:lumOff val="25000"/>
              <a:alpha val="75000"/>
            </a:schemeClr>
          </a:solidFill>
        </p:spPr>
        <p:txBody>
          <a:bodyPr/>
          <a:lstStyle/>
          <a:p>
            <a:r>
              <a:rPr lang="en-AU" dirty="0"/>
              <a:t>Clean Code &amp; SOLID</a:t>
            </a:r>
            <a:endParaRPr lang="en-US" dirty="0"/>
          </a:p>
        </p:txBody>
      </p:sp>
      <p:sp>
        <p:nvSpPr>
          <p:cNvPr id="13" name="Text Placeholder 12"/>
          <p:cNvSpPr>
            <a:spLocks noGrp="1"/>
          </p:cNvSpPr>
          <p:nvPr>
            <p:ph type="body" sz="quarter" idx="15"/>
          </p:nvPr>
        </p:nvSpPr>
        <p:spPr>
          <a:xfrm>
            <a:off x="5592191" y="3839267"/>
            <a:ext cx="6599380" cy="703713"/>
          </a:xfrm>
          <a:solidFill>
            <a:schemeClr val="tx1">
              <a:lumMod val="75000"/>
              <a:lumOff val="25000"/>
              <a:alpha val="75000"/>
            </a:schemeClr>
          </a:solidFill>
          <a:ln>
            <a:noFill/>
          </a:ln>
        </p:spPr>
        <p:txBody>
          <a:bodyPr>
            <a:normAutofit/>
          </a:bodyPr>
          <a:lstStyle/>
          <a:p>
            <a:r>
              <a:rPr lang="en-AU" dirty="0"/>
              <a:t>Scalability</a:t>
            </a:r>
            <a:endParaRPr lang="en-US" dirty="0"/>
          </a:p>
        </p:txBody>
      </p:sp>
      <p:sp>
        <p:nvSpPr>
          <p:cNvPr id="18" name="Text Placeholder 17"/>
          <p:cNvSpPr>
            <a:spLocks noGrp="1"/>
          </p:cNvSpPr>
          <p:nvPr>
            <p:ph type="body" sz="quarter" idx="17"/>
          </p:nvPr>
        </p:nvSpPr>
        <p:spPr>
          <a:xfrm>
            <a:off x="5591944" y="3007187"/>
            <a:ext cx="6599642" cy="703712"/>
          </a:xfrm>
          <a:solidFill>
            <a:schemeClr val="tx1">
              <a:lumMod val="75000"/>
              <a:lumOff val="25000"/>
              <a:alpha val="75000"/>
            </a:schemeClr>
          </a:solidFill>
        </p:spPr>
        <p:txBody>
          <a:bodyPr/>
          <a:lstStyle/>
          <a:p>
            <a:r>
              <a:rPr lang="en-AU" dirty="0"/>
              <a:t>Resiliency</a:t>
            </a:r>
            <a:endParaRPr lang="en-US" dirty="0"/>
          </a:p>
        </p:txBody>
      </p:sp>
      <p:sp>
        <p:nvSpPr>
          <p:cNvPr id="19" name="Text Placeholder 18"/>
          <p:cNvSpPr>
            <a:spLocks noGrp="1"/>
          </p:cNvSpPr>
          <p:nvPr>
            <p:ph type="body" sz="quarter" idx="18"/>
          </p:nvPr>
        </p:nvSpPr>
        <p:spPr>
          <a:xfrm>
            <a:off x="5591944" y="4671348"/>
            <a:ext cx="6599642" cy="703712"/>
          </a:xfrm>
          <a:solidFill>
            <a:schemeClr val="tx1">
              <a:lumMod val="75000"/>
              <a:lumOff val="25000"/>
              <a:alpha val="75000"/>
            </a:schemeClr>
          </a:solidFill>
        </p:spPr>
        <p:txBody>
          <a:bodyPr/>
          <a:lstStyle/>
          <a:p>
            <a:r>
              <a:rPr lang="en-AU" dirty="0"/>
              <a:t>Wrap Up!</a:t>
            </a:r>
            <a:endParaRPr lang="en-US" dirty="0"/>
          </a:p>
        </p:txBody>
      </p:sp>
      <p:sp>
        <p:nvSpPr>
          <p:cNvPr id="21" name="Text Placeholder 20"/>
          <p:cNvSpPr>
            <a:spLocks noGrp="1"/>
          </p:cNvSpPr>
          <p:nvPr>
            <p:ph type="body" sz="quarter" idx="20"/>
          </p:nvPr>
        </p:nvSpPr>
        <p:spPr>
          <a:xfrm>
            <a:off x="5591943" y="2175106"/>
            <a:ext cx="6599642" cy="703712"/>
          </a:xfrm>
          <a:solidFill>
            <a:schemeClr val="tx1">
              <a:lumMod val="75000"/>
              <a:lumOff val="25000"/>
              <a:alpha val="75000"/>
            </a:schemeClr>
          </a:solidFill>
        </p:spPr>
        <p:txBody>
          <a:bodyPr>
            <a:normAutofit/>
          </a:bodyPr>
          <a:lstStyle/>
          <a:p>
            <a:pPr>
              <a:lnSpc>
                <a:spcPct val="100000"/>
              </a:lnSpc>
            </a:pPr>
            <a:r>
              <a:rPr lang="en-AU" dirty="0"/>
              <a:t>SOLID &amp; Serverless</a:t>
            </a:r>
            <a:endParaRPr lang="en-US" dirty="0"/>
          </a:p>
        </p:txBody>
      </p:sp>
      <p:sp>
        <p:nvSpPr>
          <p:cNvPr id="4" name="Title 3"/>
          <p:cNvSpPr>
            <a:spLocks noGrp="1"/>
          </p:cNvSpPr>
          <p:nvPr>
            <p:ph type="title"/>
          </p:nvPr>
        </p:nvSpPr>
        <p:spPr>
          <a:xfrm>
            <a:off x="695401" y="2775923"/>
            <a:ext cx="2448272" cy="1166239"/>
          </a:xfrm>
          <a:effectLst>
            <a:outerShdw blurRad="50800" dist="38100" dir="2700000" algn="tl" rotWithShape="0">
              <a:prstClr val="black">
                <a:alpha val="40000"/>
              </a:prstClr>
            </a:outerShdw>
          </a:effectLst>
        </p:spPr>
        <p:txBody>
          <a:bodyPr>
            <a:normAutofit/>
          </a:bodyPr>
          <a:lstStyle/>
          <a:p>
            <a:pPr algn="ctr"/>
            <a:r>
              <a:rPr lang="en-AU" dirty="0">
                <a:solidFill>
                  <a:schemeClr val="bg1"/>
                </a:solidFill>
              </a:rPr>
              <a:t>Agenda</a:t>
            </a:r>
            <a:endParaRPr lang="en-US" dirty="0">
              <a:solidFill>
                <a:schemeClr val="bg1"/>
              </a:solidFill>
            </a:endParaRPr>
          </a:p>
        </p:txBody>
      </p:sp>
    </p:spTree>
    <p:extLst>
      <p:ext uri="{BB962C8B-B14F-4D97-AF65-F5344CB8AC3E}">
        <p14:creationId xmlns:p14="http://schemas.microsoft.com/office/powerpoint/2010/main" val="54050764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730B61B-49D2-4D59-AC00-24A3B83F0FBC}"/>
              </a:ext>
            </a:extLst>
          </p:cNvPr>
          <p:cNvSpPr>
            <a:spLocks noGrp="1"/>
          </p:cNvSpPr>
          <p:nvPr>
            <p:ph type="ftr" sz="quarter" idx="10"/>
          </p:nvPr>
        </p:nvSpPr>
        <p:spPr/>
        <p:txBody>
          <a:bodyPr/>
          <a:lstStyle/>
          <a:p>
            <a:r>
              <a:rPr lang="en-US"/>
              <a:t>Join the Conversation | #NETUG | @William_DotNet | https://azuregems.io</a:t>
            </a:r>
            <a:endParaRPr lang="en-US" dirty="0"/>
          </a:p>
        </p:txBody>
      </p:sp>
      <p:pic>
        <p:nvPicPr>
          <p:cNvPr id="4" name="Picture 3">
            <a:extLst>
              <a:ext uri="{FF2B5EF4-FFF2-40B4-BE49-F238E27FC236}">
                <a16:creationId xmlns:a16="http://schemas.microsoft.com/office/drawing/2014/main" id="{EC26ED16-52AB-4252-B79B-E6044E73B720}"/>
              </a:ext>
            </a:extLst>
          </p:cNvPr>
          <p:cNvPicPr>
            <a:picLocks noChangeAspect="1"/>
          </p:cNvPicPr>
          <p:nvPr/>
        </p:nvPicPr>
        <p:blipFill>
          <a:blip r:embed="rId3">
            <a:extLst>
              <a:ext uri="{28A0092B-C50C-407E-A947-70E740481C1C}">
                <a14:useLocalDpi xmlns:a14="http://schemas.microsoft.com/office/drawing/2010/main" val="0"/>
              </a:ext>
            </a:extLst>
          </a:blip>
          <a:srcRect l="1140" r="1140"/>
          <a:stretch/>
        </p:blipFill>
        <p:spPr>
          <a:xfrm>
            <a:off x="1918964" y="1738959"/>
            <a:ext cx="8354071" cy="4576578"/>
          </a:xfrm>
          <a:prstGeom prst="rect">
            <a:avLst/>
          </a:prstGeom>
        </p:spPr>
      </p:pic>
      <p:pic>
        <p:nvPicPr>
          <p:cNvPr id="9" name="Picture 8">
            <a:extLst>
              <a:ext uri="{FF2B5EF4-FFF2-40B4-BE49-F238E27FC236}">
                <a16:creationId xmlns:a16="http://schemas.microsoft.com/office/drawing/2014/main" id="{7BEF6E07-2352-49FB-ADAE-B992FF0AE1FF}"/>
              </a:ext>
            </a:extLst>
          </p:cNvPr>
          <p:cNvPicPr>
            <a:picLocks noChangeAspect="1"/>
          </p:cNvPicPr>
          <p:nvPr/>
        </p:nvPicPr>
        <p:blipFill>
          <a:blip r:embed="rId4"/>
          <a:stretch>
            <a:fillRect/>
          </a:stretch>
        </p:blipFill>
        <p:spPr>
          <a:xfrm>
            <a:off x="6672064" y="3434897"/>
            <a:ext cx="795422" cy="795420"/>
          </a:xfrm>
          <a:prstGeom prst="rect">
            <a:avLst/>
          </a:prstGeom>
          <a:effectLst>
            <a:outerShdw blurRad="50800" dist="38100" dir="2700000" algn="tl" rotWithShape="0">
              <a:prstClr val="black">
                <a:alpha val="40000"/>
              </a:prstClr>
            </a:outerShdw>
          </a:effectLst>
        </p:spPr>
      </p:pic>
      <p:pic>
        <p:nvPicPr>
          <p:cNvPr id="7" name="Picture 6">
            <a:extLst>
              <a:ext uri="{FF2B5EF4-FFF2-40B4-BE49-F238E27FC236}">
                <a16:creationId xmlns:a16="http://schemas.microsoft.com/office/drawing/2014/main" id="{FFB4B295-8C07-4351-8191-9E89F7C56A7E}"/>
              </a:ext>
            </a:extLst>
          </p:cNvPr>
          <p:cNvPicPr>
            <a:picLocks noChangeAspect="1"/>
          </p:cNvPicPr>
          <p:nvPr/>
        </p:nvPicPr>
        <p:blipFill>
          <a:blip r:embed="rId4"/>
          <a:stretch>
            <a:fillRect/>
          </a:stretch>
        </p:blipFill>
        <p:spPr>
          <a:xfrm>
            <a:off x="6462710" y="3719794"/>
            <a:ext cx="795422" cy="795420"/>
          </a:xfrm>
          <a:prstGeom prst="rect">
            <a:avLst/>
          </a:prstGeom>
          <a:effectLst>
            <a:outerShdw blurRad="50800" dist="38100" dir="2700000" algn="tl" rotWithShape="0">
              <a:prstClr val="black">
                <a:alpha val="40000"/>
              </a:prstClr>
            </a:outerShdw>
          </a:effectLst>
        </p:spPr>
      </p:pic>
      <p:pic>
        <p:nvPicPr>
          <p:cNvPr id="8" name="Picture 7">
            <a:extLst>
              <a:ext uri="{FF2B5EF4-FFF2-40B4-BE49-F238E27FC236}">
                <a16:creationId xmlns:a16="http://schemas.microsoft.com/office/drawing/2014/main" id="{B79BCD80-C6F6-413B-ADD7-CA787BFBC0A2}"/>
              </a:ext>
            </a:extLst>
          </p:cNvPr>
          <p:cNvPicPr>
            <a:picLocks noChangeAspect="1"/>
          </p:cNvPicPr>
          <p:nvPr/>
        </p:nvPicPr>
        <p:blipFill>
          <a:blip r:embed="rId4"/>
          <a:stretch>
            <a:fillRect/>
          </a:stretch>
        </p:blipFill>
        <p:spPr>
          <a:xfrm>
            <a:off x="6804460" y="3645024"/>
            <a:ext cx="944962" cy="944960"/>
          </a:xfrm>
          <a:prstGeom prst="rect">
            <a:avLst/>
          </a:prstGeom>
          <a:effectLst>
            <a:outerShdw blurRad="50800" dist="38100" dir="2700000" algn="tl" rotWithShape="0">
              <a:prstClr val="black">
                <a:alpha val="40000"/>
              </a:prstClr>
            </a:outerShdw>
          </a:effectLst>
        </p:spPr>
      </p:pic>
      <p:pic>
        <p:nvPicPr>
          <p:cNvPr id="10" name="Graphic 9" descr="Close">
            <a:extLst>
              <a:ext uri="{FF2B5EF4-FFF2-40B4-BE49-F238E27FC236}">
                <a16:creationId xmlns:a16="http://schemas.microsoft.com/office/drawing/2014/main" id="{ED1EEB40-F2C7-43C9-827D-2B950EB86C7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281464" y="2013992"/>
            <a:ext cx="914400" cy="914400"/>
          </a:xfrm>
          <a:prstGeom prst="rect">
            <a:avLst/>
          </a:prstGeom>
        </p:spPr>
      </p:pic>
      <p:pic>
        <p:nvPicPr>
          <p:cNvPr id="11" name="Graphic 10" descr="Close">
            <a:extLst>
              <a:ext uri="{FF2B5EF4-FFF2-40B4-BE49-F238E27FC236}">
                <a16:creationId xmlns:a16="http://schemas.microsoft.com/office/drawing/2014/main" id="{092E902F-3180-40E0-8890-8A8AD30B160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281464" y="5015144"/>
            <a:ext cx="914400" cy="914400"/>
          </a:xfrm>
          <a:prstGeom prst="rect">
            <a:avLst/>
          </a:prstGeom>
        </p:spPr>
      </p:pic>
      <p:pic>
        <p:nvPicPr>
          <p:cNvPr id="12" name="Graphic 11" descr="Close">
            <a:extLst>
              <a:ext uri="{FF2B5EF4-FFF2-40B4-BE49-F238E27FC236}">
                <a16:creationId xmlns:a16="http://schemas.microsoft.com/office/drawing/2014/main" id="{2C107B3D-01E9-4512-84E8-7345A2A2625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230161" y="3470954"/>
            <a:ext cx="914400" cy="914400"/>
          </a:xfrm>
          <a:prstGeom prst="rect">
            <a:avLst/>
          </a:prstGeom>
        </p:spPr>
      </p:pic>
      <p:pic>
        <p:nvPicPr>
          <p:cNvPr id="14" name="Graphic 13" descr="Question mark">
            <a:extLst>
              <a:ext uri="{FF2B5EF4-FFF2-40B4-BE49-F238E27FC236}">
                <a16:creationId xmlns:a16="http://schemas.microsoft.com/office/drawing/2014/main" id="{DC84E999-23CC-4471-B851-9E69C0BF039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896200" y="1556792"/>
            <a:ext cx="914400" cy="914400"/>
          </a:xfrm>
          <a:prstGeom prst="rect">
            <a:avLst/>
          </a:prstGeom>
        </p:spPr>
      </p:pic>
      <p:pic>
        <p:nvPicPr>
          <p:cNvPr id="15" name="Picture 14">
            <a:extLst>
              <a:ext uri="{FF2B5EF4-FFF2-40B4-BE49-F238E27FC236}">
                <a16:creationId xmlns:a16="http://schemas.microsoft.com/office/drawing/2014/main" id="{5249FA32-7A76-4166-8164-7320947C513B}"/>
              </a:ext>
            </a:extLst>
          </p:cNvPr>
          <p:cNvPicPr>
            <a:picLocks noChangeAspect="1"/>
          </p:cNvPicPr>
          <p:nvPr/>
        </p:nvPicPr>
        <p:blipFill>
          <a:blip r:embed="rId4"/>
          <a:stretch>
            <a:fillRect/>
          </a:stretch>
        </p:blipFill>
        <p:spPr>
          <a:xfrm>
            <a:off x="4353915" y="3429000"/>
            <a:ext cx="944962" cy="944960"/>
          </a:xfrm>
          <a:prstGeom prst="rect">
            <a:avLst/>
          </a:prstGeom>
          <a:effectLst>
            <a:outerShdw blurRad="50800" dist="38100" dir="2700000" algn="tl" rotWithShape="0">
              <a:prstClr val="black">
                <a:alpha val="40000"/>
              </a:prstClr>
            </a:outerShdw>
          </a:effectLst>
        </p:spPr>
      </p:pic>
      <p:pic>
        <p:nvPicPr>
          <p:cNvPr id="16" name="Picture 15">
            <a:extLst>
              <a:ext uri="{FF2B5EF4-FFF2-40B4-BE49-F238E27FC236}">
                <a16:creationId xmlns:a16="http://schemas.microsoft.com/office/drawing/2014/main" id="{A9A8CFC6-79CE-40E4-9472-6A56235909E5}"/>
              </a:ext>
            </a:extLst>
          </p:cNvPr>
          <p:cNvPicPr>
            <a:picLocks noChangeAspect="1"/>
          </p:cNvPicPr>
          <p:nvPr/>
        </p:nvPicPr>
        <p:blipFill>
          <a:blip r:embed="rId9" cstate="print">
            <a:extLst>
              <a:ext uri="{28A0092B-C50C-407E-A947-70E740481C1C}">
                <a14:useLocalDpi xmlns:a14="http://schemas.microsoft.com/office/drawing/2010/main" val="0"/>
              </a:ext>
            </a:extLst>
          </a:blip>
          <a:srcRect/>
          <a:stretch/>
        </p:blipFill>
        <p:spPr>
          <a:xfrm>
            <a:off x="9552384" y="401629"/>
            <a:ext cx="2381672" cy="1536562"/>
          </a:xfrm>
          <a:prstGeom prst="rect">
            <a:avLst/>
          </a:prstGeom>
        </p:spPr>
      </p:pic>
      <p:sp>
        <p:nvSpPr>
          <p:cNvPr id="18" name="Title 1">
            <a:extLst>
              <a:ext uri="{FF2B5EF4-FFF2-40B4-BE49-F238E27FC236}">
                <a16:creationId xmlns:a16="http://schemas.microsoft.com/office/drawing/2014/main" id="{F7E2996D-0783-4375-864E-364DFA1DAE2B}"/>
              </a:ext>
            </a:extLst>
          </p:cNvPr>
          <p:cNvSpPr txBox="1">
            <a:spLocks/>
          </p:cNvSpPr>
          <p:nvPr/>
        </p:nvSpPr>
        <p:spPr>
          <a:xfrm>
            <a:off x="839415" y="367380"/>
            <a:ext cx="10599683" cy="1321720"/>
          </a:xfrm>
          <a:prstGeom prst="rect">
            <a:avLst/>
          </a:prstGeom>
        </p:spPr>
        <p:txBody>
          <a:bodyPr anchor="b"/>
          <a:lstStyle>
            <a:lvl1pPr algn="l" defTabSz="914400" rtl="0" eaLnBrk="1" latinLnBrk="0" hangingPunct="1">
              <a:lnSpc>
                <a:spcPct val="100000"/>
              </a:lnSpc>
              <a:spcBef>
                <a:spcPct val="0"/>
              </a:spcBef>
              <a:buNone/>
              <a:defRPr sz="4800" kern="12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AU" dirty="0"/>
              <a:t>Resiliency</a:t>
            </a:r>
          </a:p>
        </p:txBody>
      </p:sp>
    </p:spTree>
    <p:extLst>
      <p:ext uri="{BB962C8B-B14F-4D97-AF65-F5344CB8AC3E}">
        <p14:creationId xmlns:p14="http://schemas.microsoft.com/office/powerpoint/2010/main" val="3598352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500"/>
                                        <p:tgtEl>
                                          <p:spTgt spid="1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par>
                                <p:cTn id="22" presetID="10" presetClass="entr" presetSubtype="0" fill="hold"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par>
                                <p:cTn id="25" presetID="10"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fade">
                                      <p:cBhvr>
                                        <p:cTn id="32" dur="500"/>
                                        <p:tgtEl>
                                          <p:spTgt spid="16"/>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6E0DF8-E885-4BB8-BBCE-CE57A800BF54}"/>
              </a:ext>
            </a:extLst>
          </p:cNvPr>
          <p:cNvSpPr>
            <a:spLocks noGrp="1"/>
          </p:cNvSpPr>
          <p:nvPr>
            <p:ph type="title"/>
          </p:nvPr>
        </p:nvSpPr>
        <p:spPr/>
        <p:txBody>
          <a:bodyPr/>
          <a:lstStyle/>
          <a:p>
            <a:r>
              <a:rPr lang="en-AU" dirty="0"/>
              <a:t>Resiliency – How?</a:t>
            </a:r>
          </a:p>
        </p:txBody>
      </p:sp>
      <p:sp>
        <p:nvSpPr>
          <p:cNvPr id="4" name="Footer Placeholder 3">
            <a:extLst>
              <a:ext uri="{FF2B5EF4-FFF2-40B4-BE49-F238E27FC236}">
                <a16:creationId xmlns:a16="http://schemas.microsoft.com/office/drawing/2014/main" id="{40417AFC-9D48-4673-BFF9-37F4BAACC914}"/>
              </a:ext>
            </a:extLst>
          </p:cNvPr>
          <p:cNvSpPr>
            <a:spLocks noGrp="1"/>
          </p:cNvSpPr>
          <p:nvPr>
            <p:ph type="ftr" sz="quarter" idx="16"/>
          </p:nvPr>
        </p:nvSpPr>
        <p:spPr/>
        <p:txBody>
          <a:bodyPr/>
          <a:lstStyle/>
          <a:p>
            <a:r>
              <a:rPr lang="en-US"/>
              <a:t>Join the Conversation | #NETUG | @William_DotNet | https://azuregems.io</a:t>
            </a:r>
            <a:endParaRPr lang="en-US" dirty="0"/>
          </a:p>
        </p:txBody>
      </p:sp>
      <p:sp>
        <p:nvSpPr>
          <p:cNvPr id="7" name="Text Placeholder 2">
            <a:extLst>
              <a:ext uri="{FF2B5EF4-FFF2-40B4-BE49-F238E27FC236}">
                <a16:creationId xmlns:a16="http://schemas.microsoft.com/office/drawing/2014/main" id="{7455BEC7-A9D2-49EA-A353-F77F76BD1914}"/>
              </a:ext>
            </a:extLst>
          </p:cNvPr>
          <p:cNvSpPr txBox="1">
            <a:spLocks/>
          </p:cNvSpPr>
          <p:nvPr/>
        </p:nvSpPr>
        <p:spPr>
          <a:xfrm>
            <a:off x="752902" y="1828801"/>
            <a:ext cx="10686196" cy="4391024"/>
          </a:xfrm>
          <a:prstGeom prst="rect">
            <a:avLst/>
          </a:prstGeom>
        </p:spPr>
        <p:txBody>
          <a:bodyPr vert="horz" lIns="180000" tIns="46800" rIns="180000" bIns="46800" rtlCol="0" anchor="t">
            <a:normAutofit fontScale="77500" lnSpcReduction="20000"/>
          </a:bodyPr>
          <a:lstStyle>
            <a:lvl1pPr marL="0" indent="0" algn="l" defTabSz="914400" rtl="0" eaLnBrk="1" latinLnBrk="0" hangingPunct="1">
              <a:lnSpc>
                <a:spcPct val="150000"/>
              </a:lnSpc>
              <a:spcBef>
                <a:spcPts val="1000"/>
              </a:spcBef>
              <a:buFont typeface="Arial" panose="020B0604020202020204" pitchFamily="34" charset="0"/>
              <a:buNone/>
              <a:defRPr sz="3200" kern="12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457200" indent="0" algn="l" defTabSz="914400" rtl="0" eaLnBrk="1" latinLnBrk="0" hangingPunct="1">
              <a:lnSpc>
                <a:spcPct val="150000"/>
              </a:lnSpc>
              <a:spcBef>
                <a:spcPts val="500"/>
              </a:spcBef>
              <a:buFont typeface="Arial" panose="020B0604020202020204" pitchFamily="34" charset="0"/>
              <a:buNone/>
              <a:defRPr sz="2400" kern="12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2pPr>
            <a:lvl3pPr marL="914400" indent="0" algn="l" defTabSz="914400" rtl="0" eaLnBrk="1" latinLnBrk="0" hangingPunct="1">
              <a:lnSpc>
                <a:spcPct val="150000"/>
              </a:lnSpc>
              <a:spcBef>
                <a:spcPts val="500"/>
              </a:spcBef>
              <a:buFont typeface="Arial" panose="020B0604020202020204" pitchFamily="34" charset="0"/>
              <a:buNone/>
              <a:defRPr sz="1800" kern="12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3pPr>
            <a:lvl4pPr marL="1371600" indent="0" algn="l" defTabSz="914400" rtl="0" eaLnBrk="1" latinLnBrk="0" hangingPunct="1">
              <a:lnSpc>
                <a:spcPct val="150000"/>
              </a:lnSpc>
              <a:spcBef>
                <a:spcPts val="500"/>
              </a:spcBef>
              <a:buFont typeface="Arial" panose="020B0604020202020204" pitchFamily="34" charset="0"/>
              <a:buNone/>
              <a:defRPr sz="1400" kern="12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4pPr>
            <a:lvl5pPr marL="1828800" indent="0" algn="l" defTabSz="914400" rtl="0" eaLnBrk="1" latinLnBrk="0" hangingPunct="1">
              <a:lnSpc>
                <a:spcPct val="150000"/>
              </a:lnSpc>
              <a:spcBef>
                <a:spcPts val="500"/>
              </a:spcBef>
              <a:buFont typeface="Arial" panose="020B0604020202020204" pitchFamily="34" charset="0"/>
              <a:buNone/>
              <a:defRPr sz="1200" kern="12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AU" dirty="0"/>
              <a:t>Use Async Messaging</a:t>
            </a:r>
          </a:p>
          <a:p>
            <a:pPr marL="914400" lvl="1" indent="-457200">
              <a:buFont typeface="Arial" panose="020B0604020202020204" pitchFamily="34" charset="0"/>
              <a:buChar char="•"/>
            </a:pPr>
            <a:r>
              <a:rPr lang="en-AU" dirty="0"/>
              <a:t>HTTP request timeouts suck – operation is lost</a:t>
            </a:r>
          </a:p>
          <a:p>
            <a:pPr marL="914400" lvl="1" indent="-457200">
              <a:buFont typeface="Arial" panose="020B0604020202020204" pitchFamily="34" charset="0"/>
              <a:buChar char="•"/>
            </a:pPr>
            <a:r>
              <a:rPr lang="en-AU" dirty="0"/>
              <a:t>Messages are persisted over outage periods</a:t>
            </a:r>
          </a:p>
          <a:p>
            <a:pPr marL="914400" lvl="1" indent="-457200">
              <a:buFont typeface="Arial" panose="020B0604020202020204" pitchFamily="34" charset="0"/>
              <a:buChar char="•"/>
            </a:pPr>
            <a:r>
              <a:rPr lang="en-AU" dirty="0"/>
              <a:t>Reduces coupling</a:t>
            </a:r>
          </a:p>
          <a:p>
            <a:r>
              <a:rPr lang="en-AU" dirty="0"/>
              <a:t>High-availability patterns/services</a:t>
            </a:r>
          </a:p>
          <a:p>
            <a:pPr marL="914400" lvl="1" indent="-457200">
              <a:buFont typeface="Arial" panose="020B0604020202020204" pitchFamily="34" charset="0"/>
              <a:buChar char="•"/>
            </a:pPr>
            <a:r>
              <a:rPr lang="en-AU" dirty="0"/>
              <a:t>Deploy to multiple regions</a:t>
            </a:r>
          </a:p>
          <a:p>
            <a:r>
              <a:rPr lang="en-AU" dirty="0"/>
              <a:t>Outbox Pattern</a:t>
            </a:r>
          </a:p>
          <a:p>
            <a:r>
              <a:rPr lang="en-AU" dirty="0"/>
              <a:t>Retry-patterns</a:t>
            </a:r>
          </a:p>
          <a:p>
            <a:endParaRPr lang="en-AU" dirty="0"/>
          </a:p>
        </p:txBody>
      </p:sp>
      <p:pic>
        <p:nvPicPr>
          <p:cNvPr id="13" name="Picture 2">
            <a:extLst>
              <a:ext uri="{FF2B5EF4-FFF2-40B4-BE49-F238E27FC236}">
                <a16:creationId xmlns:a16="http://schemas.microsoft.com/office/drawing/2014/main" id="{DA5F9E3D-A830-4963-AA0A-D39EF91CC40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760296" y="260648"/>
            <a:ext cx="3211732" cy="21955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4330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7">
                                            <p:txEl>
                                              <p:pRg st="1" end="1"/>
                                            </p:txEl>
                                          </p:spTgt>
                                        </p:tgtEl>
                                        <p:attrNameLst>
                                          <p:attrName>style.visibility</p:attrName>
                                        </p:attrNameLst>
                                      </p:cBhvr>
                                      <p:to>
                                        <p:strVal val="visible"/>
                                      </p:to>
                                    </p:set>
                                    <p:animEffect transition="in" filter="fade">
                                      <p:cBhvr>
                                        <p:cTn id="10" dur="500"/>
                                        <p:tgtEl>
                                          <p:spTgt spid="7">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animEffect transition="in" filter="fade">
                                      <p:cBhvr>
                                        <p:cTn id="13" dur="500"/>
                                        <p:tgtEl>
                                          <p:spTgt spid="7">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7">
                                            <p:txEl>
                                              <p:pRg st="3" end="3"/>
                                            </p:txEl>
                                          </p:spTgt>
                                        </p:tgtEl>
                                        <p:attrNameLst>
                                          <p:attrName>style.visibility</p:attrName>
                                        </p:attrNameLst>
                                      </p:cBhvr>
                                      <p:to>
                                        <p:strVal val="visible"/>
                                      </p:to>
                                    </p:set>
                                    <p:animEffect transition="in" filter="fade">
                                      <p:cBhvr>
                                        <p:cTn id="16" dur="500"/>
                                        <p:tgtEl>
                                          <p:spTgt spid="7">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7">
                                            <p:txEl>
                                              <p:pRg st="4" end="4"/>
                                            </p:txEl>
                                          </p:spTgt>
                                        </p:tgtEl>
                                        <p:attrNameLst>
                                          <p:attrName>style.visibility</p:attrName>
                                        </p:attrNameLst>
                                      </p:cBhvr>
                                      <p:to>
                                        <p:strVal val="visible"/>
                                      </p:to>
                                    </p:set>
                                    <p:animEffect transition="in" filter="fade">
                                      <p:cBhvr>
                                        <p:cTn id="21" dur="500"/>
                                        <p:tgtEl>
                                          <p:spTgt spid="7">
                                            <p:txEl>
                                              <p:pRg st="4" end="4"/>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7">
                                            <p:txEl>
                                              <p:pRg st="5" end="5"/>
                                            </p:txEl>
                                          </p:spTgt>
                                        </p:tgtEl>
                                        <p:attrNameLst>
                                          <p:attrName>style.visibility</p:attrName>
                                        </p:attrNameLst>
                                      </p:cBhvr>
                                      <p:to>
                                        <p:strVal val="visible"/>
                                      </p:to>
                                    </p:set>
                                    <p:animEffect transition="in" filter="fade">
                                      <p:cBhvr>
                                        <p:cTn id="24" dur="500"/>
                                        <p:tgtEl>
                                          <p:spTgt spid="7">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7">
                                            <p:txEl>
                                              <p:pRg st="6" end="6"/>
                                            </p:txEl>
                                          </p:spTgt>
                                        </p:tgtEl>
                                        <p:attrNameLst>
                                          <p:attrName>style.visibility</p:attrName>
                                        </p:attrNameLst>
                                      </p:cBhvr>
                                      <p:to>
                                        <p:strVal val="visible"/>
                                      </p:to>
                                    </p:set>
                                    <p:animEffect transition="in" filter="fade">
                                      <p:cBhvr>
                                        <p:cTn id="29" dur="500"/>
                                        <p:tgtEl>
                                          <p:spTgt spid="7">
                                            <p:txEl>
                                              <p:pRg st="6" end="6"/>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7">
                                            <p:txEl>
                                              <p:pRg st="7" end="7"/>
                                            </p:txEl>
                                          </p:spTgt>
                                        </p:tgtEl>
                                        <p:attrNameLst>
                                          <p:attrName>style.visibility</p:attrName>
                                        </p:attrNameLst>
                                      </p:cBhvr>
                                      <p:to>
                                        <p:strVal val="visible"/>
                                      </p:to>
                                    </p:set>
                                    <p:animEffect transition="in" filter="fade">
                                      <p:cBhvr>
                                        <p:cTn id="34" dur="500"/>
                                        <p:tgtEl>
                                          <p:spTgt spid="7">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730B61B-49D2-4D59-AC00-24A3B83F0FBC}"/>
              </a:ext>
            </a:extLst>
          </p:cNvPr>
          <p:cNvSpPr>
            <a:spLocks noGrp="1"/>
          </p:cNvSpPr>
          <p:nvPr>
            <p:ph type="ftr" sz="quarter" idx="10"/>
          </p:nvPr>
        </p:nvSpPr>
        <p:spPr/>
        <p:txBody>
          <a:bodyPr/>
          <a:lstStyle/>
          <a:p>
            <a:r>
              <a:rPr lang="en-US"/>
              <a:t>Join the Conversation | #NETUG | @William_DotNet | https://azuregems.io</a:t>
            </a:r>
            <a:endParaRPr lang="en-US" dirty="0"/>
          </a:p>
        </p:txBody>
      </p:sp>
      <p:pic>
        <p:nvPicPr>
          <p:cNvPr id="4" name="Picture 3">
            <a:extLst>
              <a:ext uri="{FF2B5EF4-FFF2-40B4-BE49-F238E27FC236}">
                <a16:creationId xmlns:a16="http://schemas.microsoft.com/office/drawing/2014/main" id="{EC26ED16-52AB-4252-B79B-E6044E73B720}"/>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1317454" y="647346"/>
            <a:ext cx="9557092" cy="7130403"/>
          </a:xfrm>
          <a:prstGeom prst="rect">
            <a:avLst/>
          </a:prstGeom>
        </p:spPr>
      </p:pic>
      <p:sp>
        <p:nvSpPr>
          <p:cNvPr id="7" name="Title 1">
            <a:extLst>
              <a:ext uri="{FF2B5EF4-FFF2-40B4-BE49-F238E27FC236}">
                <a16:creationId xmlns:a16="http://schemas.microsoft.com/office/drawing/2014/main" id="{C12F788F-94D3-4089-9561-FDE297D60A81}"/>
              </a:ext>
            </a:extLst>
          </p:cNvPr>
          <p:cNvSpPr txBox="1">
            <a:spLocks/>
          </p:cNvSpPr>
          <p:nvPr/>
        </p:nvSpPr>
        <p:spPr>
          <a:xfrm>
            <a:off x="752903" y="367380"/>
            <a:ext cx="10686196" cy="757364"/>
          </a:xfrm>
          <a:prstGeom prst="rect">
            <a:avLst/>
          </a:prstGeom>
        </p:spPr>
        <p:txBody>
          <a:bodyPr anchor="b"/>
          <a:lstStyle>
            <a:lvl1pPr algn="l" defTabSz="914400" rtl="0" eaLnBrk="1" latinLnBrk="0" hangingPunct="1">
              <a:lnSpc>
                <a:spcPct val="100000"/>
              </a:lnSpc>
              <a:spcBef>
                <a:spcPct val="0"/>
              </a:spcBef>
              <a:buNone/>
              <a:defRPr sz="4800" kern="12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AU" dirty="0"/>
              <a:t>Resiliency</a:t>
            </a:r>
          </a:p>
        </p:txBody>
      </p:sp>
    </p:spTree>
    <p:extLst>
      <p:ext uri="{BB962C8B-B14F-4D97-AF65-F5344CB8AC3E}">
        <p14:creationId xmlns:p14="http://schemas.microsoft.com/office/powerpoint/2010/main" val="277532309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730B61B-49D2-4D59-AC00-24A3B83F0FBC}"/>
              </a:ext>
            </a:extLst>
          </p:cNvPr>
          <p:cNvSpPr>
            <a:spLocks noGrp="1"/>
          </p:cNvSpPr>
          <p:nvPr>
            <p:ph type="ftr" sz="quarter" idx="10"/>
          </p:nvPr>
        </p:nvSpPr>
        <p:spPr/>
        <p:txBody>
          <a:bodyPr/>
          <a:lstStyle/>
          <a:p>
            <a:r>
              <a:rPr lang="en-US"/>
              <a:t>Join the Conversation | #NETUG | @William_DotNet | https://azuregems.io</a:t>
            </a:r>
            <a:endParaRPr lang="en-US" dirty="0"/>
          </a:p>
        </p:txBody>
      </p:sp>
      <p:pic>
        <p:nvPicPr>
          <p:cNvPr id="4" name="Picture 3">
            <a:extLst>
              <a:ext uri="{FF2B5EF4-FFF2-40B4-BE49-F238E27FC236}">
                <a16:creationId xmlns:a16="http://schemas.microsoft.com/office/drawing/2014/main" id="{EC26ED16-52AB-4252-B79B-E6044E73B720}"/>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1317454" y="647346"/>
            <a:ext cx="9557092" cy="7130403"/>
          </a:xfrm>
          <a:prstGeom prst="rect">
            <a:avLst/>
          </a:prstGeom>
        </p:spPr>
      </p:pic>
      <p:sp>
        <p:nvSpPr>
          <p:cNvPr id="7" name="Title 1">
            <a:extLst>
              <a:ext uri="{FF2B5EF4-FFF2-40B4-BE49-F238E27FC236}">
                <a16:creationId xmlns:a16="http://schemas.microsoft.com/office/drawing/2014/main" id="{C12F788F-94D3-4089-9561-FDE297D60A81}"/>
              </a:ext>
            </a:extLst>
          </p:cNvPr>
          <p:cNvSpPr txBox="1">
            <a:spLocks/>
          </p:cNvSpPr>
          <p:nvPr/>
        </p:nvSpPr>
        <p:spPr>
          <a:xfrm>
            <a:off x="752903" y="367380"/>
            <a:ext cx="10686196" cy="757364"/>
          </a:xfrm>
          <a:prstGeom prst="rect">
            <a:avLst/>
          </a:prstGeom>
        </p:spPr>
        <p:txBody>
          <a:bodyPr anchor="b"/>
          <a:lstStyle>
            <a:lvl1pPr algn="l" defTabSz="914400" rtl="0" eaLnBrk="1" latinLnBrk="0" hangingPunct="1">
              <a:lnSpc>
                <a:spcPct val="100000"/>
              </a:lnSpc>
              <a:spcBef>
                <a:spcPct val="0"/>
              </a:spcBef>
              <a:buNone/>
              <a:defRPr sz="4800" kern="12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AU" dirty="0"/>
              <a:t>Resiliency</a:t>
            </a:r>
          </a:p>
        </p:txBody>
      </p:sp>
      <p:pic>
        <p:nvPicPr>
          <p:cNvPr id="9" name="Picture 8">
            <a:extLst>
              <a:ext uri="{FF2B5EF4-FFF2-40B4-BE49-F238E27FC236}">
                <a16:creationId xmlns:a16="http://schemas.microsoft.com/office/drawing/2014/main" id="{D1BD7427-7E5C-4685-AC8D-7B13225C7B06}"/>
              </a:ext>
            </a:extLst>
          </p:cNvPr>
          <p:cNvPicPr>
            <a:picLocks noChangeAspect="1"/>
          </p:cNvPicPr>
          <p:nvPr/>
        </p:nvPicPr>
        <p:blipFill>
          <a:blip r:embed="rId4"/>
          <a:stretch>
            <a:fillRect/>
          </a:stretch>
        </p:blipFill>
        <p:spPr>
          <a:xfrm>
            <a:off x="5519936" y="1196752"/>
            <a:ext cx="795422" cy="795420"/>
          </a:xfrm>
          <a:prstGeom prst="rect">
            <a:avLst/>
          </a:prstGeom>
          <a:effectLst>
            <a:outerShdw blurRad="50800" dist="38100" dir="2700000" algn="tl" rotWithShape="0">
              <a:prstClr val="black">
                <a:alpha val="40000"/>
              </a:prstClr>
            </a:outerShdw>
          </a:effectLst>
        </p:spPr>
      </p:pic>
      <p:pic>
        <p:nvPicPr>
          <p:cNvPr id="10" name="Picture 9">
            <a:extLst>
              <a:ext uri="{FF2B5EF4-FFF2-40B4-BE49-F238E27FC236}">
                <a16:creationId xmlns:a16="http://schemas.microsoft.com/office/drawing/2014/main" id="{99A7B37D-234A-45B3-9FEB-0873F1E8502A}"/>
              </a:ext>
            </a:extLst>
          </p:cNvPr>
          <p:cNvPicPr>
            <a:picLocks noChangeAspect="1"/>
          </p:cNvPicPr>
          <p:nvPr/>
        </p:nvPicPr>
        <p:blipFill>
          <a:blip r:embed="rId4"/>
          <a:stretch>
            <a:fillRect/>
          </a:stretch>
        </p:blipFill>
        <p:spPr>
          <a:xfrm>
            <a:off x="5531943" y="2557815"/>
            <a:ext cx="795422" cy="795420"/>
          </a:xfrm>
          <a:prstGeom prst="rect">
            <a:avLst/>
          </a:prstGeom>
          <a:effectLst>
            <a:outerShdw blurRad="50800" dist="38100" dir="2700000" algn="tl" rotWithShape="0">
              <a:prstClr val="black">
                <a:alpha val="40000"/>
              </a:prstClr>
            </a:outerShdw>
          </a:effectLst>
        </p:spPr>
      </p:pic>
      <p:pic>
        <p:nvPicPr>
          <p:cNvPr id="11" name="Picture 10">
            <a:extLst>
              <a:ext uri="{FF2B5EF4-FFF2-40B4-BE49-F238E27FC236}">
                <a16:creationId xmlns:a16="http://schemas.microsoft.com/office/drawing/2014/main" id="{0539206B-ADA3-4258-918D-5791FB9F1802}"/>
              </a:ext>
            </a:extLst>
          </p:cNvPr>
          <p:cNvPicPr>
            <a:picLocks noChangeAspect="1"/>
          </p:cNvPicPr>
          <p:nvPr/>
        </p:nvPicPr>
        <p:blipFill>
          <a:blip r:embed="rId4"/>
          <a:stretch>
            <a:fillRect/>
          </a:stretch>
        </p:blipFill>
        <p:spPr>
          <a:xfrm>
            <a:off x="6960096" y="4293096"/>
            <a:ext cx="795422" cy="795420"/>
          </a:xfrm>
          <a:prstGeom prst="rect">
            <a:avLst/>
          </a:prstGeom>
          <a:effectLst>
            <a:outerShdw blurRad="50800" dist="38100" dir="2700000" algn="tl" rotWithShape="0">
              <a:prstClr val="black">
                <a:alpha val="40000"/>
              </a:prstClr>
            </a:outerShdw>
          </a:effectLst>
        </p:spPr>
      </p:pic>
      <p:pic>
        <p:nvPicPr>
          <p:cNvPr id="12" name="Picture 11">
            <a:extLst>
              <a:ext uri="{FF2B5EF4-FFF2-40B4-BE49-F238E27FC236}">
                <a16:creationId xmlns:a16="http://schemas.microsoft.com/office/drawing/2014/main" id="{78569BD4-D82F-4FA6-8A61-2C4C80E63B06}"/>
              </a:ext>
            </a:extLst>
          </p:cNvPr>
          <p:cNvPicPr>
            <a:picLocks noChangeAspect="1"/>
          </p:cNvPicPr>
          <p:nvPr/>
        </p:nvPicPr>
        <p:blipFill>
          <a:blip r:embed="rId4"/>
          <a:stretch>
            <a:fillRect/>
          </a:stretch>
        </p:blipFill>
        <p:spPr>
          <a:xfrm>
            <a:off x="6960096" y="4821233"/>
            <a:ext cx="795422" cy="795420"/>
          </a:xfrm>
          <a:prstGeom prst="rect">
            <a:avLst/>
          </a:prstGeom>
          <a:effectLst>
            <a:outerShdw blurRad="50800" dist="38100" dir="2700000" algn="tl" rotWithShape="0">
              <a:prstClr val="black">
                <a:alpha val="40000"/>
              </a:prstClr>
            </a:outerShdw>
          </a:effectLst>
        </p:spPr>
      </p:pic>
      <p:pic>
        <p:nvPicPr>
          <p:cNvPr id="13" name="Picture 12">
            <a:extLst>
              <a:ext uri="{FF2B5EF4-FFF2-40B4-BE49-F238E27FC236}">
                <a16:creationId xmlns:a16="http://schemas.microsoft.com/office/drawing/2014/main" id="{E4FC3F67-D181-4AFB-883B-A8BB0CD799EE}"/>
              </a:ext>
            </a:extLst>
          </p:cNvPr>
          <p:cNvPicPr>
            <a:picLocks noChangeAspect="1"/>
          </p:cNvPicPr>
          <p:nvPr/>
        </p:nvPicPr>
        <p:blipFill>
          <a:blip r:embed="rId4"/>
          <a:stretch>
            <a:fillRect/>
          </a:stretch>
        </p:blipFill>
        <p:spPr>
          <a:xfrm>
            <a:off x="3359696" y="3284984"/>
            <a:ext cx="795422" cy="795420"/>
          </a:xfrm>
          <a:prstGeom prst="rect">
            <a:avLst/>
          </a:prstGeom>
          <a:effectLst>
            <a:outerShdw blurRad="50800" dist="38100" dir="2700000" algn="tl" rotWithShape="0">
              <a:prstClr val="black">
                <a:alpha val="40000"/>
              </a:prstClr>
            </a:outerShdw>
          </a:effectLst>
        </p:spPr>
      </p:pic>
      <p:pic>
        <p:nvPicPr>
          <p:cNvPr id="14" name="Picture 13">
            <a:extLst>
              <a:ext uri="{FF2B5EF4-FFF2-40B4-BE49-F238E27FC236}">
                <a16:creationId xmlns:a16="http://schemas.microsoft.com/office/drawing/2014/main" id="{577E7AB5-C0AB-48B7-9553-3EA2F08E073F}"/>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9552384" y="401629"/>
            <a:ext cx="2381672" cy="1536562"/>
          </a:xfrm>
          <a:prstGeom prst="rect">
            <a:avLst/>
          </a:prstGeom>
        </p:spPr>
      </p:pic>
    </p:spTree>
    <p:extLst>
      <p:ext uri="{BB962C8B-B14F-4D97-AF65-F5344CB8AC3E}">
        <p14:creationId xmlns:p14="http://schemas.microsoft.com/office/powerpoint/2010/main" val="4062162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par>
                                <p:cTn id="14" presetID="10" presetClass="entr" presetSubtype="0" fill="hold"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par>
                                <p:cTn id="17" presetID="10"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730B61B-49D2-4D59-AC00-24A3B83F0FBC}"/>
              </a:ext>
            </a:extLst>
          </p:cNvPr>
          <p:cNvSpPr>
            <a:spLocks noGrp="1"/>
          </p:cNvSpPr>
          <p:nvPr>
            <p:ph type="ftr" sz="quarter" idx="10"/>
          </p:nvPr>
        </p:nvSpPr>
        <p:spPr/>
        <p:txBody>
          <a:bodyPr/>
          <a:lstStyle/>
          <a:p>
            <a:r>
              <a:rPr lang="en-US"/>
              <a:t>Join the Conversation | #NETUG | @William_DotNet | https://azuregems.io</a:t>
            </a:r>
            <a:endParaRPr lang="en-US" dirty="0"/>
          </a:p>
        </p:txBody>
      </p:sp>
      <p:pic>
        <p:nvPicPr>
          <p:cNvPr id="4" name="Picture 3">
            <a:extLst>
              <a:ext uri="{FF2B5EF4-FFF2-40B4-BE49-F238E27FC236}">
                <a16:creationId xmlns:a16="http://schemas.microsoft.com/office/drawing/2014/main" id="{EC26ED16-52AB-4252-B79B-E6044E73B720}"/>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1317454" y="647346"/>
            <a:ext cx="9557092" cy="7130403"/>
          </a:xfrm>
          <a:prstGeom prst="rect">
            <a:avLst/>
          </a:prstGeom>
        </p:spPr>
      </p:pic>
      <p:sp>
        <p:nvSpPr>
          <p:cNvPr id="7" name="Title 1">
            <a:extLst>
              <a:ext uri="{FF2B5EF4-FFF2-40B4-BE49-F238E27FC236}">
                <a16:creationId xmlns:a16="http://schemas.microsoft.com/office/drawing/2014/main" id="{C12F788F-94D3-4089-9561-FDE297D60A81}"/>
              </a:ext>
            </a:extLst>
          </p:cNvPr>
          <p:cNvSpPr txBox="1">
            <a:spLocks/>
          </p:cNvSpPr>
          <p:nvPr/>
        </p:nvSpPr>
        <p:spPr>
          <a:xfrm>
            <a:off x="752903" y="367380"/>
            <a:ext cx="10686196" cy="757364"/>
          </a:xfrm>
          <a:prstGeom prst="rect">
            <a:avLst/>
          </a:prstGeom>
        </p:spPr>
        <p:txBody>
          <a:bodyPr anchor="b"/>
          <a:lstStyle>
            <a:lvl1pPr algn="l" defTabSz="914400" rtl="0" eaLnBrk="1" latinLnBrk="0" hangingPunct="1">
              <a:lnSpc>
                <a:spcPct val="100000"/>
              </a:lnSpc>
              <a:spcBef>
                <a:spcPct val="0"/>
              </a:spcBef>
              <a:buNone/>
              <a:defRPr sz="4800" kern="12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AU" dirty="0"/>
              <a:t>Resiliency</a:t>
            </a:r>
          </a:p>
        </p:txBody>
      </p:sp>
      <p:pic>
        <p:nvPicPr>
          <p:cNvPr id="10" name="Picture 9">
            <a:extLst>
              <a:ext uri="{FF2B5EF4-FFF2-40B4-BE49-F238E27FC236}">
                <a16:creationId xmlns:a16="http://schemas.microsoft.com/office/drawing/2014/main" id="{99A7B37D-234A-45B3-9FEB-0873F1E8502A}"/>
              </a:ext>
            </a:extLst>
          </p:cNvPr>
          <p:cNvPicPr>
            <a:picLocks noChangeAspect="1"/>
          </p:cNvPicPr>
          <p:nvPr/>
        </p:nvPicPr>
        <p:blipFill>
          <a:blip r:embed="rId4"/>
          <a:stretch>
            <a:fillRect/>
          </a:stretch>
        </p:blipFill>
        <p:spPr>
          <a:xfrm>
            <a:off x="5531943" y="2557815"/>
            <a:ext cx="795422" cy="795420"/>
          </a:xfrm>
          <a:prstGeom prst="rect">
            <a:avLst/>
          </a:prstGeom>
          <a:effectLst>
            <a:outerShdw blurRad="50800" dist="38100" dir="2700000" algn="tl" rotWithShape="0">
              <a:prstClr val="black">
                <a:alpha val="40000"/>
              </a:prstClr>
            </a:outerShdw>
          </a:effectLst>
        </p:spPr>
      </p:pic>
      <p:pic>
        <p:nvPicPr>
          <p:cNvPr id="11" name="Picture 10">
            <a:extLst>
              <a:ext uri="{FF2B5EF4-FFF2-40B4-BE49-F238E27FC236}">
                <a16:creationId xmlns:a16="http://schemas.microsoft.com/office/drawing/2014/main" id="{0539206B-ADA3-4258-918D-5791FB9F1802}"/>
              </a:ext>
            </a:extLst>
          </p:cNvPr>
          <p:cNvPicPr>
            <a:picLocks noChangeAspect="1"/>
          </p:cNvPicPr>
          <p:nvPr/>
        </p:nvPicPr>
        <p:blipFill>
          <a:blip r:embed="rId4"/>
          <a:stretch>
            <a:fillRect/>
          </a:stretch>
        </p:blipFill>
        <p:spPr>
          <a:xfrm>
            <a:off x="6960096" y="4293096"/>
            <a:ext cx="795422" cy="795420"/>
          </a:xfrm>
          <a:prstGeom prst="rect">
            <a:avLst/>
          </a:prstGeom>
          <a:effectLst>
            <a:outerShdw blurRad="50800" dist="38100" dir="2700000" algn="tl" rotWithShape="0">
              <a:prstClr val="black">
                <a:alpha val="40000"/>
              </a:prstClr>
            </a:outerShdw>
          </a:effectLst>
        </p:spPr>
      </p:pic>
      <p:pic>
        <p:nvPicPr>
          <p:cNvPr id="12" name="Picture 11">
            <a:extLst>
              <a:ext uri="{FF2B5EF4-FFF2-40B4-BE49-F238E27FC236}">
                <a16:creationId xmlns:a16="http://schemas.microsoft.com/office/drawing/2014/main" id="{78569BD4-D82F-4FA6-8A61-2C4C80E63B06}"/>
              </a:ext>
            </a:extLst>
          </p:cNvPr>
          <p:cNvPicPr>
            <a:picLocks noChangeAspect="1"/>
          </p:cNvPicPr>
          <p:nvPr/>
        </p:nvPicPr>
        <p:blipFill>
          <a:blip r:embed="rId4"/>
          <a:stretch>
            <a:fillRect/>
          </a:stretch>
        </p:blipFill>
        <p:spPr>
          <a:xfrm>
            <a:off x="6960096" y="4821233"/>
            <a:ext cx="795422" cy="795420"/>
          </a:xfrm>
          <a:prstGeom prst="rect">
            <a:avLst/>
          </a:prstGeom>
          <a:effectLst>
            <a:outerShdw blurRad="50800" dist="38100" dir="2700000" algn="tl" rotWithShape="0">
              <a:prstClr val="black">
                <a:alpha val="40000"/>
              </a:prstClr>
            </a:outerShdw>
          </a:effectLst>
        </p:spPr>
      </p:pic>
      <p:pic>
        <p:nvPicPr>
          <p:cNvPr id="17" name="Picture 16">
            <a:extLst>
              <a:ext uri="{FF2B5EF4-FFF2-40B4-BE49-F238E27FC236}">
                <a16:creationId xmlns:a16="http://schemas.microsoft.com/office/drawing/2014/main" id="{39409485-67DE-4088-AFF2-9A4FB8C2BA5A}"/>
              </a:ext>
            </a:extLst>
          </p:cNvPr>
          <p:cNvPicPr>
            <a:picLocks noChangeAspect="1"/>
          </p:cNvPicPr>
          <p:nvPr/>
        </p:nvPicPr>
        <p:blipFill>
          <a:blip r:embed="rId4"/>
          <a:stretch>
            <a:fillRect/>
          </a:stretch>
        </p:blipFill>
        <p:spPr>
          <a:xfrm>
            <a:off x="3359696" y="3284984"/>
            <a:ext cx="795422" cy="795420"/>
          </a:xfrm>
          <a:prstGeom prst="rect">
            <a:avLst/>
          </a:prstGeom>
          <a:effectLst>
            <a:outerShdw blurRad="50800" dist="38100" dir="2700000" algn="tl" rotWithShape="0">
              <a:prstClr val="black">
                <a:alpha val="40000"/>
              </a:prstClr>
            </a:outerShdw>
          </a:effectLst>
        </p:spPr>
      </p:pic>
      <p:sp>
        <p:nvSpPr>
          <p:cNvPr id="15" name="Rectangle 14">
            <a:extLst>
              <a:ext uri="{FF2B5EF4-FFF2-40B4-BE49-F238E27FC236}">
                <a16:creationId xmlns:a16="http://schemas.microsoft.com/office/drawing/2014/main" id="{6F904013-1802-40BB-A9B7-ADE967DF3D5E}"/>
              </a:ext>
            </a:extLst>
          </p:cNvPr>
          <p:cNvSpPr/>
          <p:nvPr/>
        </p:nvSpPr>
        <p:spPr>
          <a:xfrm>
            <a:off x="4967390" y="1402508"/>
            <a:ext cx="423295" cy="438771"/>
          </a:xfrm>
          <a:prstGeom prst="rect">
            <a:avLst/>
          </a:prstGeom>
          <a:noFill/>
          <a:ln w="38100" cap="rnd">
            <a:solidFill>
              <a:srgbClr val="FF0000"/>
            </a:solidFill>
            <a:roun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4" name="Picture 13">
            <a:extLst>
              <a:ext uri="{FF2B5EF4-FFF2-40B4-BE49-F238E27FC236}">
                <a16:creationId xmlns:a16="http://schemas.microsoft.com/office/drawing/2014/main" id="{9DF9BEA1-E332-4E37-B1FE-FBCF68EC597A}"/>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9552384" y="401629"/>
            <a:ext cx="2381672" cy="1536562"/>
          </a:xfrm>
          <a:prstGeom prst="rect">
            <a:avLst/>
          </a:prstGeom>
        </p:spPr>
      </p:pic>
    </p:spTree>
    <p:extLst>
      <p:ext uri="{BB962C8B-B14F-4D97-AF65-F5344CB8AC3E}">
        <p14:creationId xmlns:p14="http://schemas.microsoft.com/office/powerpoint/2010/main" val="680131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730B61B-49D2-4D59-AC00-24A3B83F0FBC}"/>
              </a:ext>
            </a:extLst>
          </p:cNvPr>
          <p:cNvSpPr>
            <a:spLocks noGrp="1"/>
          </p:cNvSpPr>
          <p:nvPr>
            <p:ph type="ftr" sz="quarter" idx="10"/>
          </p:nvPr>
        </p:nvSpPr>
        <p:spPr/>
        <p:txBody>
          <a:bodyPr/>
          <a:lstStyle/>
          <a:p>
            <a:r>
              <a:rPr lang="en-US"/>
              <a:t>Join the Conversation | #NETUG | @William_DotNet | https://azuregems.io</a:t>
            </a:r>
            <a:endParaRPr lang="en-US" dirty="0"/>
          </a:p>
        </p:txBody>
      </p:sp>
      <p:pic>
        <p:nvPicPr>
          <p:cNvPr id="4" name="Picture 3">
            <a:extLst>
              <a:ext uri="{FF2B5EF4-FFF2-40B4-BE49-F238E27FC236}">
                <a16:creationId xmlns:a16="http://schemas.microsoft.com/office/drawing/2014/main" id="{EC26ED16-52AB-4252-B79B-E6044E73B720}"/>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1317454" y="647346"/>
            <a:ext cx="9557092" cy="7130403"/>
          </a:xfrm>
          <a:prstGeom prst="rect">
            <a:avLst/>
          </a:prstGeom>
        </p:spPr>
      </p:pic>
      <p:sp>
        <p:nvSpPr>
          <p:cNvPr id="7" name="Title 1">
            <a:extLst>
              <a:ext uri="{FF2B5EF4-FFF2-40B4-BE49-F238E27FC236}">
                <a16:creationId xmlns:a16="http://schemas.microsoft.com/office/drawing/2014/main" id="{C12F788F-94D3-4089-9561-FDE297D60A81}"/>
              </a:ext>
            </a:extLst>
          </p:cNvPr>
          <p:cNvSpPr txBox="1">
            <a:spLocks/>
          </p:cNvSpPr>
          <p:nvPr/>
        </p:nvSpPr>
        <p:spPr>
          <a:xfrm>
            <a:off x="752903" y="367380"/>
            <a:ext cx="10686196" cy="757364"/>
          </a:xfrm>
          <a:prstGeom prst="rect">
            <a:avLst/>
          </a:prstGeom>
        </p:spPr>
        <p:txBody>
          <a:bodyPr anchor="b"/>
          <a:lstStyle>
            <a:lvl1pPr algn="l" defTabSz="914400" rtl="0" eaLnBrk="1" latinLnBrk="0" hangingPunct="1">
              <a:lnSpc>
                <a:spcPct val="100000"/>
              </a:lnSpc>
              <a:spcBef>
                <a:spcPct val="0"/>
              </a:spcBef>
              <a:buNone/>
              <a:defRPr sz="4800" kern="12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AU" dirty="0"/>
              <a:t>Resiliency</a:t>
            </a:r>
          </a:p>
        </p:txBody>
      </p:sp>
      <p:pic>
        <p:nvPicPr>
          <p:cNvPr id="10" name="Picture 9">
            <a:extLst>
              <a:ext uri="{FF2B5EF4-FFF2-40B4-BE49-F238E27FC236}">
                <a16:creationId xmlns:a16="http://schemas.microsoft.com/office/drawing/2014/main" id="{99A7B37D-234A-45B3-9FEB-0873F1E8502A}"/>
              </a:ext>
            </a:extLst>
          </p:cNvPr>
          <p:cNvPicPr>
            <a:picLocks noChangeAspect="1"/>
          </p:cNvPicPr>
          <p:nvPr/>
        </p:nvPicPr>
        <p:blipFill>
          <a:blip r:embed="rId4"/>
          <a:stretch>
            <a:fillRect/>
          </a:stretch>
        </p:blipFill>
        <p:spPr>
          <a:xfrm>
            <a:off x="5531943" y="2557815"/>
            <a:ext cx="795422" cy="795420"/>
          </a:xfrm>
          <a:prstGeom prst="rect">
            <a:avLst/>
          </a:prstGeom>
          <a:effectLst>
            <a:outerShdw blurRad="50800" dist="38100" dir="2700000" algn="tl" rotWithShape="0">
              <a:prstClr val="black">
                <a:alpha val="40000"/>
              </a:prstClr>
            </a:outerShdw>
          </a:effectLst>
        </p:spPr>
      </p:pic>
      <p:pic>
        <p:nvPicPr>
          <p:cNvPr id="17" name="Picture 16">
            <a:extLst>
              <a:ext uri="{FF2B5EF4-FFF2-40B4-BE49-F238E27FC236}">
                <a16:creationId xmlns:a16="http://schemas.microsoft.com/office/drawing/2014/main" id="{39409485-67DE-4088-AFF2-9A4FB8C2BA5A}"/>
              </a:ext>
            </a:extLst>
          </p:cNvPr>
          <p:cNvPicPr>
            <a:picLocks noChangeAspect="1"/>
          </p:cNvPicPr>
          <p:nvPr/>
        </p:nvPicPr>
        <p:blipFill>
          <a:blip r:embed="rId4"/>
          <a:stretch>
            <a:fillRect/>
          </a:stretch>
        </p:blipFill>
        <p:spPr>
          <a:xfrm>
            <a:off x="3359696" y="3284984"/>
            <a:ext cx="795422" cy="795420"/>
          </a:xfrm>
          <a:prstGeom prst="rect">
            <a:avLst/>
          </a:prstGeom>
          <a:effectLst>
            <a:outerShdw blurRad="50800" dist="38100" dir="2700000" algn="tl" rotWithShape="0">
              <a:prstClr val="black">
                <a:alpha val="40000"/>
              </a:prstClr>
            </a:outerShdw>
          </a:effectLst>
        </p:spPr>
      </p:pic>
      <p:sp>
        <p:nvSpPr>
          <p:cNvPr id="15" name="Rectangle 14">
            <a:extLst>
              <a:ext uri="{FF2B5EF4-FFF2-40B4-BE49-F238E27FC236}">
                <a16:creationId xmlns:a16="http://schemas.microsoft.com/office/drawing/2014/main" id="{6F904013-1802-40BB-A9B7-ADE967DF3D5E}"/>
              </a:ext>
            </a:extLst>
          </p:cNvPr>
          <p:cNvSpPr/>
          <p:nvPr/>
        </p:nvSpPr>
        <p:spPr>
          <a:xfrm>
            <a:off x="4967390" y="1402508"/>
            <a:ext cx="423295" cy="438771"/>
          </a:xfrm>
          <a:prstGeom prst="rect">
            <a:avLst/>
          </a:prstGeom>
          <a:noFill/>
          <a:ln w="38100" cap="rnd">
            <a:solidFill>
              <a:srgbClr val="FF0000"/>
            </a:solidFill>
            <a:roun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4" name="Picture 13">
            <a:extLst>
              <a:ext uri="{FF2B5EF4-FFF2-40B4-BE49-F238E27FC236}">
                <a16:creationId xmlns:a16="http://schemas.microsoft.com/office/drawing/2014/main" id="{D6654F40-C5F3-4FC6-8B1F-6D1AD53DFA08}"/>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9552384" y="401629"/>
            <a:ext cx="2381672" cy="1536562"/>
          </a:xfrm>
          <a:prstGeom prst="rect">
            <a:avLst/>
          </a:prstGeom>
        </p:spPr>
      </p:pic>
      <p:sp>
        <p:nvSpPr>
          <p:cNvPr id="18" name="Rectangle 17">
            <a:extLst>
              <a:ext uri="{FF2B5EF4-FFF2-40B4-BE49-F238E27FC236}">
                <a16:creationId xmlns:a16="http://schemas.microsoft.com/office/drawing/2014/main" id="{C08BD6F0-CA67-4F09-904A-54BD137E27BE}"/>
              </a:ext>
            </a:extLst>
          </p:cNvPr>
          <p:cNvSpPr/>
          <p:nvPr/>
        </p:nvSpPr>
        <p:spPr>
          <a:xfrm>
            <a:off x="6672065" y="4509121"/>
            <a:ext cx="360040" cy="365126"/>
          </a:xfrm>
          <a:prstGeom prst="rect">
            <a:avLst/>
          </a:prstGeom>
          <a:noFill/>
          <a:ln w="38100" cap="rnd">
            <a:solidFill>
              <a:srgbClr val="FF0000"/>
            </a:solidFill>
            <a:roun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9" name="Rectangle 18">
            <a:extLst>
              <a:ext uri="{FF2B5EF4-FFF2-40B4-BE49-F238E27FC236}">
                <a16:creationId xmlns:a16="http://schemas.microsoft.com/office/drawing/2014/main" id="{665A586D-4DFA-4262-9A3E-27EA0A6E010E}"/>
              </a:ext>
            </a:extLst>
          </p:cNvPr>
          <p:cNvSpPr/>
          <p:nvPr/>
        </p:nvSpPr>
        <p:spPr>
          <a:xfrm>
            <a:off x="6672065" y="5037258"/>
            <a:ext cx="360040" cy="365126"/>
          </a:xfrm>
          <a:prstGeom prst="rect">
            <a:avLst/>
          </a:prstGeom>
          <a:noFill/>
          <a:ln w="38100" cap="rnd">
            <a:solidFill>
              <a:srgbClr val="FF0000"/>
            </a:solidFill>
            <a:roun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1797428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730B61B-49D2-4D59-AC00-24A3B83F0FBC}"/>
              </a:ext>
            </a:extLst>
          </p:cNvPr>
          <p:cNvSpPr>
            <a:spLocks noGrp="1"/>
          </p:cNvSpPr>
          <p:nvPr>
            <p:ph type="ftr" sz="quarter" idx="10"/>
          </p:nvPr>
        </p:nvSpPr>
        <p:spPr/>
        <p:txBody>
          <a:bodyPr/>
          <a:lstStyle/>
          <a:p>
            <a:r>
              <a:rPr lang="en-US"/>
              <a:t>Join the Conversation | #NETUG | @William_DotNet | https://azuregems.io</a:t>
            </a:r>
            <a:endParaRPr lang="en-US" dirty="0"/>
          </a:p>
        </p:txBody>
      </p:sp>
      <p:pic>
        <p:nvPicPr>
          <p:cNvPr id="4" name="Picture 3">
            <a:extLst>
              <a:ext uri="{FF2B5EF4-FFF2-40B4-BE49-F238E27FC236}">
                <a16:creationId xmlns:a16="http://schemas.microsoft.com/office/drawing/2014/main" id="{EC26ED16-52AB-4252-B79B-E6044E73B720}"/>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1317454" y="647346"/>
            <a:ext cx="9557092" cy="7130403"/>
          </a:xfrm>
          <a:prstGeom prst="rect">
            <a:avLst/>
          </a:prstGeom>
        </p:spPr>
      </p:pic>
      <p:sp>
        <p:nvSpPr>
          <p:cNvPr id="7" name="Title 1">
            <a:extLst>
              <a:ext uri="{FF2B5EF4-FFF2-40B4-BE49-F238E27FC236}">
                <a16:creationId xmlns:a16="http://schemas.microsoft.com/office/drawing/2014/main" id="{C12F788F-94D3-4089-9561-FDE297D60A81}"/>
              </a:ext>
            </a:extLst>
          </p:cNvPr>
          <p:cNvSpPr txBox="1">
            <a:spLocks/>
          </p:cNvSpPr>
          <p:nvPr/>
        </p:nvSpPr>
        <p:spPr>
          <a:xfrm>
            <a:off x="752903" y="367380"/>
            <a:ext cx="10686196" cy="757364"/>
          </a:xfrm>
          <a:prstGeom prst="rect">
            <a:avLst/>
          </a:prstGeom>
        </p:spPr>
        <p:txBody>
          <a:bodyPr anchor="b"/>
          <a:lstStyle>
            <a:lvl1pPr algn="l" defTabSz="914400" rtl="0" eaLnBrk="1" latinLnBrk="0" hangingPunct="1">
              <a:lnSpc>
                <a:spcPct val="100000"/>
              </a:lnSpc>
              <a:spcBef>
                <a:spcPct val="0"/>
              </a:spcBef>
              <a:buNone/>
              <a:defRPr sz="4800" kern="12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AU" dirty="0"/>
              <a:t>Resiliency</a:t>
            </a:r>
          </a:p>
        </p:txBody>
      </p:sp>
      <p:pic>
        <p:nvPicPr>
          <p:cNvPr id="17" name="Picture 16">
            <a:extLst>
              <a:ext uri="{FF2B5EF4-FFF2-40B4-BE49-F238E27FC236}">
                <a16:creationId xmlns:a16="http://schemas.microsoft.com/office/drawing/2014/main" id="{39409485-67DE-4088-AFF2-9A4FB8C2BA5A}"/>
              </a:ext>
            </a:extLst>
          </p:cNvPr>
          <p:cNvPicPr>
            <a:picLocks noChangeAspect="1"/>
          </p:cNvPicPr>
          <p:nvPr/>
        </p:nvPicPr>
        <p:blipFill>
          <a:blip r:embed="rId4"/>
          <a:stretch>
            <a:fillRect/>
          </a:stretch>
        </p:blipFill>
        <p:spPr>
          <a:xfrm>
            <a:off x="3359696" y="3284984"/>
            <a:ext cx="795422" cy="795420"/>
          </a:xfrm>
          <a:prstGeom prst="rect">
            <a:avLst/>
          </a:prstGeom>
          <a:effectLst>
            <a:outerShdw blurRad="50800" dist="38100" dir="2700000" algn="tl" rotWithShape="0">
              <a:prstClr val="black">
                <a:alpha val="40000"/>
              </a:prstClr>
            </a:outerShdw>
          </a:effectLst>
        </p:spPr>
      </p:pic>
      <p:sp>
        <p:nvSpPr>
          <p:cNvPr id="15" name="Rectangle 14">
            <a:extLst>
              <a:ext uri="{FF2B5EF4-FFF2-40B4-BE49-F238E27FC236}">
                <a16:creationId xmlns:a16="http://schemas.microsoft.com/office/drawing/2014/main" id="{6F904013-1802-40BB-A9B7-ADE967DF3D5E}"/>
              </a:ext>
            </a:extLst>
          </p:cNvPr>
          <p:cNvSpPr/>
          <p:nvPr/>
        </p:nvSpPr>
        <p:spPr>
          <a:xfrm>
            <a:off x="4967390" y="1402508"/>
            <a:ext cx="423295" cy="438771"/>
          </a:xfrm>
          <a:prstGeom prst="rect">
            <a:avLst/>
          </a:prstGeom>
          <a:noFill/>
          <a:ln w="38100" cap="rnd">
            <a:solidFill>
              <a:srgbClr val="FF0000"/>
            </a:solidFill>
            <a:roun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6" name="Rectangle 15">
            <a:extLst>
              <a:ext uri="{FF2B5EF4-FFF2-40B4-BE49-F238E27FC236}">
                <a16:creationId xmlns:a16="http://schemas.microsoft.com/office/drawing/2014/main" id="{A3F1431F-1081-47C4-8171-3C4B143AF2BB}"/>
              </a:ext>
            </a:extLst>
          </p:cNvPr>
          <p:cNvSpPr/>
          <p:nvPr/>
        </p:nvSpPr>
        <p:spPr>
          <a:xfrm>
            <a:off x="4967390" y="2753603"/>
            <a:ext cx="423295" cy="438771"/>
          </a:xfrm>
          <a:prstGeom prst="rect">
            <a:avLst/>
          </a:prstGeom>
          <a:noFill/>
          <a:ln w="38100" cap="rnd">
            <a:solidFill>
              <a:srgbClr val="FF0000"/>
            </a:solidFill>
            <a:roun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1" name="Picture 10">
            <a:extLst>
              <a:ext uri="{FF2B5EF4-FFF2-40B4-BE49-F238E27FC236}">
                <a16:creationId xmlns:a16="http://schemas.microsoft.com/office/drawing/2014/main" id="{C840CF14-233A-42E5-A505-C71616B03DD1}"/>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9552384" y="401629"/>
            <a:ext cx="2381672" cy="1536562"/>
          </a:xfrm>
          <a:prstGeom prst="rect">
            <a:avLst/>
          </a:prstGeom>
        </p:spPr>
      </p:pic>
      <p:sp>
        <p:nvSpPr>
          <p:cNvPr id="12" name="Rectangle 11">
            <a:extLst>
              <a:ext uri="{FF2B5EF4-FFF2-40B4-BE49-F238E27FC236}">
                <a16:creationId xmlns:a16="http://schemas.microsoft.com/office/drawing/2014/main" id="{0507FF32-3A80-4704-970D-5667363332EA}"/>
              </a:ext>
            </a:extLst>
          </p:cNvPr>
          <p:cNvSpPr/>
          <p:nvPr/>
        </p:nvSpPr>
        <p:spPr>
          <a:xfrm>
            <a:off x="6672065" y="4509121"/>
            <a:ext cx="360040" cy="365126"/>
          </a:xfrm>
          <a:prstGeom prst="rect">
            <a:avLst/>
          </a:prstGeom>
          <a:noFill/>
          <a:ln w="38100" cap="rnd">
            <a:solidFill>
              <a:srgbClr val="FF0000"/>
            </a:solidFill>
            <a:roun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 name="Rectangle 13">
            <a:extLst>
              <a:ext uri="{FF2B5EF4-FFF2-40B4-BE49-F238E27FC236}">
                <a16:creationId xmlns:a16="http://schemas.microsoft.com/office/drawing/2014/main" id="{7F925F4A-A615-4B0E-87E2-05B60660E8FF}"/>
              </a:ext>
            </a:extLst>
          </p:cNvPr>
          <p:cNvSpPr/>
          <p:nvPr/>
        </p:nvSpPr>
        <p:spPr>
          <a:xfrm>
            <a:off x="6672065" y="5037258"/>
            <a:ext cx="360040" cy="365126"/>
          </a:xfrm>
          <a:prstGeom prst="rect">
            <a:avLst/>
          </a:prstGeom>
          <a:noFill/>
          <a:ln w="38100" cap="rnd">
            <a:solidFill>
              <a:srgbClr val="FF0000"/>
            </a:solidFill>
            <a:roun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3611451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730B61B-49D2-4D59-AC00-24A3B83F0FBC}"/>
              </a:ext>
            </a:extLst>
          </p:cNvPr>
          <p:cNvSpPr>
            <a:spLocks noGrp="1"/>
          </p:cNvSpPr>
          <p:nvPr>
            <p:ph type="ftr" sz="quarter" idx="10"/>
          </p:nvPr>
        </p:nvSpPr>
        <p:spPr/>
        <p:txBody>
          <a:bodyPr/>
          <a:lstStyle/>
          <a:p>
            <a:r>
              <a:rPr lang="en-US"/>
              <a:t>Join the Conversation | #NETUG | @William_DotNet | https://azuregems.io</a:t>
            </a:r>
            <a:endParaRPr lang="en-US" dirty="0"/>
          </a:p>
        </p:txBody>
      </p:sp>
      <p:pic>
        <p:nvPicPr>
          <p:cNvPr id="4" name="Picture 3">
            <a:extLst>
              <a:ext uri="{FF2B5EF4-FFF2-40B4-BE49-F238E27FC236}">
                <a16:creationId xmlns:a16="http://schemas.microsoft.com/office/drawing/2014/main" id="{EC26ED16-52AB-4252-B79B-E6044E73B720}"/>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1317454" y="647346"/>
            <a:ext cx="9557092" cy="7130403"/>
          </a:xfrm>
          <a:prstGeom prst="rect">
            <a:avLst/>
          </a:prstGeom>
        </p:spPr>
      </p:pic>
      <p:sp>
        <p:nvSpPr>
          <p:cNvPr id="7" name="Title 1">
            <a:extLst>
              <a:ext uri="{FF2B5EF4-FFF2-40B4-BE49-F238E27FC236}">
                <a16:creationId xmlns:a16="http://schemas.microsoft.com/office/drawing/2014/main" id="{C12F788F-94D3-4089-9561-FDE297D60A81}"/>
              </a:ext>
            </a:extLst>
          </p:cNvPr>
          <p:cNvSpPr txBox="1">
            <a:spLocks/>
          </p:cNvSpPr>
          <p:nvPr/>
        </p:nvSpPr>
        <p:spPr>
          <a:xfrm>
            <a:off x="752903" y="367380"/>
            <a:ext cx="10686196" cy="757364"/>
          </a:xfrm>
          <a:prstGeom prst="rect">
            <a:avLst/>
          </a:prstGeom>
        </p:spPr>
        <p:txBody>
          <a:bodyPr anchor="b"/>
          <a:lstStyle>
            <a:lvl1pPr algn="l" defTabSz="914400" rtl="0" eaLnBrk="1" latinLnBrk="0" hangingPunct="1">
              <a:lnSpc>
                <a:spcPct val="100000"/>
              </a:lnSpc>
              <a:spcBef>
                <a:spcPct val="0"/>
              </a:spcBef>
              <a:buNone/>
              <a:defRPr sz="4800" kern="12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AU" dirty="0"/>
              <a:t>Resiliency</a:t>
            </a:r>
          </a:p>
        </p:txBody>
      </p:sp>
      <p:pic>
        <p:nvPicPr>
          <p:cNvPr id="14" name="Picture 13">
            <a:extLst>
              <a:ext uri="{FF2B5EF4-FFF2-40B4-BE49-F238E27FC236}">
                <a16:creationId xmlns:a16="http://schemas.microsoft.com/office/drawing/2014/main" id="{B4913B83-ADE8-4058-BF7C-564F48915DD1}"/>
              </a:ext>
            </a:extLst>
          </p:cNvPr>
          <p:cNvPicPr>
            <a:picLocks noChangeAspect="1"/>
          </p:cNvPicPr>
          <p:nvPr/>
        </p:nvPicPr>
        <p:blipFill>
          <a:blip r:embed="rId4"/>
          <a:stretch>
            <a:fillRect/>
          </a:stretch>
        </p:blipFill>
        <p:spPr>
          <a:xfrm>
            <a:off x="5663952" y="802386"/>
            <a:ext cx="648072" cy="486054"/>
          </a:xfrm>
          <a:prstGeom prst="rect">
            <a:avLst/>
          </a:prstGeom>
        </p:spPr>
      </p:pic>
      <p:pic>
        <p:nvPicPr>
          <p:cNvPr id="18" name="Picture 17">
            <a:extLst>
              <a:ext uri="{FF2B5EF4-FFF2-40B4-BE49-F238E27FC236}">
                <a16:creationId xmlns:a16="http://schemas.microsoft.com/office/drawing/2014/main" id="{637F5B6C-9826-44C9-A8A6-51940747549E}"/>
              </a:ext>
            </a:extLst>
          </p:cNvPr>
          <p:cNvPicPr>
            <a:picLocks noChangeAspect="1"/>
          </p:cNvPicPr>
          <p:nvPr/>
        </p:nvPicPr>
        <p:blipFill>
          <a:blip r:embed="rId4"/>
          <a:stretch>
            <a:fillRect/>
          </a:stretch>
        </p:blipFill>
        <p:spPr>
          <a:xfrm>
            <a:off x="5663952" y="2348880"/>
            <a:ext cx="648072" cy="486054"/>
          </a:xfrm>
          <a:prstGeom prst="rect">
            <a:avLst/>
          </a:prstGeom>
        </p:spPr>
      </p:pic>
      <p:pic>
        <p:nvPicPr>
          <p:cNvPr id="19" name="Picture 18">
            <a:extLst>
              <a:ext uri="{FF2B5EF4-FFF2-40B4-BE49-F238E27FC236}">
                <a16:creationId xmlns:a16="http://schemas.microsoft.com/office/drawing/2014/main" id="{4BEA9397-9A2A-43B0-BC74-16381550C92A}"/>
              </a:ext>
            </a:extLst>
          </p:cNvPr>
          <p:cNvPicPr>
            <a:picLocks noChangeAspect="1"/>
          </p:cNvPicPr>
          <p:nvPr/>
        </p:nvPicPr>
        <p:blipFill>
          <a:blip r:embed="rId4"/>
          <a:stretch>
            <a:fillRect/>
          </a:stretch>
        </p:blipFill>
        <p:spPr>
          <a:xfrm>
            <a:off x="3863752" y="3140968"/>
            <a:ext cx="648072" cy="486054"/>
          </a:xfrm>
          <a:prstGeom prst="rect">
            <a:avLst/>
          </a:prstGeom>
        </p:spPr>
      </p:pic>
      <p:pic>
        <p:nvPicPr>
          <p:cNvPr id="20" name="Picture 19">
            <a:extLst>
              <a:ext uri="{FF2B5EF4-FFF2-40B4-BE49-F238E27FC236}">
                <a16:creationId xmlns:a16="http://schemas.microsoft.com/office/drawing/2014/main" id="{A036A5BF-D9C9-4E13-8521-18BD9EAE5918}"/>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9552384" y="401629"/>
            <a:ext cx="2381672" cy="1536562"/>
          </a:xfrm>
          <a:prstGeom prst="rect">
            <a:avLst/>
          </a:prstGeom>
        </p:spPr>
      </p:pic>
      <p:pic>
        <p:nvPicPr>
          <p:cNvPr id="21" name="Picture 20">
            <a:extLst>
              <a:ext uri="{FF2B5EF4-FFF2-40B4-BE49-F238E27FC236}">
                <a16:creationId xmlns:a16="http://schemas.microsoft.com/office/drawing/2014/main" id="{DCE89C88-AF23-4B72-8031-A4C60612CAD1}"/>
              </a:ext>
            </a:extLst>
          </p:cNvPr>
          <p:cNvPicPr>
            <a:picLocks noChangeAspect="1"/>
          </p:cNvPicPr>
          <p:nvPr/>
        </p:nvPicPr>
        <p:blipFill>
          <a:blip r:embed="rId4"/>
          <a:stretch>
            <a:fillRect/>
          </a:stretch>
        </p:blipFill>
        <p:spPr>
          <a:xfrm>
            <a:off x="7608168" y="4160106"/>
            <a:ext cx="648072" cy="486054"/>
          </a:xfrm>
          <a:prstGeom prst="rect">
            <a:avLst/>
          </a:prstGeom>
        </p:spPr>
      </p:pic>
      <p:pic>
        <p:nvPicPr>
          <p:cNvPr id="22" name="Picture 21">
            <a:extLst>
              <a:ext uri="{FF2B5EF4-FFF2-40B4-BE49-F238E27FC236}">
                <a16:creationId xmlns:a16="http://schemas.microsoft.com/office/drawing/2014/main" id="{A69878E8-C312-4D9F-8CD4-4DBDAAF0AB4F}"/>
              </a:ext>
            </a:extLst>
          </p:cNvPr>
          <p:cNvPicPr>
            <a:picLocks noChangeAspect="1"/>
          </p:cNvPicPr>
          <p:nvPr/>
        </p:nvPicPr>
        <p:blipFill>
          <a:blip r:embed="rId4"/>
          <a:stretch>
            <a:fillRect/>
          </a:stretch>
        </p:blipFill>
        <p:spPr>
          <a:xfrm>
            <a:off x="7608168" y="4814022"/>
            <a:ext cx="648072" cy="486054"/>
          </a:xfrm>
          <a:prstGeom prst="rect">
            <a:avLst/>
          </a:prstGeom>
        </p:spPr>
      </p:pic>
    </p:spTree>
    <p:extLst>
      <p:ext uri="{BB962C8B-B14F-4D97-AF65-F5344CB8AC3E}">
        <p14:creationId xmlns:p14="http://schemas.microsoft.com/office/powerpoint/2010/main" val="3467917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20"/>
                                        </p:tgtEl>
                                      </p:cBhvr>
                                    </p:animEffect>
                                    <p:set>
                                      <p:cBhvr>
                                        <p:cTn id="7" dur="1" fill="hold">
                                          <p:stCondLst>
                                            <p:cond delay="499"/>
                                          </p:stCondLst>
                                        </p:cTn>
                                        <p:tgtEl>
                                          <p:spTgt spid="2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6E0DF8-E885-4BB8-BBCE-CE57A800BF54}"/>
              </a:ext>
            </a:extLst>
          </p:cNvPr>
          <p:cNvSpPr>
            <a:spLocks noGrp="1"/>
          </p:cNvSpPr>
          <p:nvPr>
            <p:ph type="title"/>
          </p:nvPr>
        </p:nvSpPr>
        <p:spPr>
          <a:xfrm>
            <a:off x="838200" y="2060848"/>
            <a:ext cx="10686196" cy="1224136"/>
          </a:xfrm>
          <a:solidFill>
            <a:schemeClr val="tx1">
              <a:lumMod val="95000"/>
              <a:lumOff val="5000"/>
              <a:alpha val="74902"/>
            </a:schemeClr>
          </a:solidFill>
        </p:spPr>
        <p:txBody>
          <a:bodyPr anchor="ctr">
            <a:normAutofit/>
          </a:bodyPr>
          <a:lstStyle/>
          <a:p>
            <a:pPr algn="ctr"/>
            <a:r>
              <a:rPr lang="en-AU" dirty="0">
                <a:solidFill>
                  <a:schemeClr val="bg1"/>
                </a:solidFill>
              </a:rPr>
              <a:t>Service Bus is Awesome!</a:t>
            </a:r>
          </a:p>
        </p:txBody>
      </p:sp>
      <p:sp>
        <p:nvSpPr>
          <p:cNvPr id="4" name="Footer Placeholder 3">
            <a:extLst>
              <a:ext uri="{FF2B5EF4-FFF2-40B4-BE49-F238E27FC236}">
                <a16:creationId xmlns:a16="http://schemas.microsoft.com/office/drawing/2014/main" id="{40417AFC-9D48-4673-BFF9-37F4BAACC914}"/>
              </a:ext>
            </a:extLst>
          </p:cNvPr>
          <p:cNvSpPr>
            <a:spLocks noGrp="1"/>
          </p:cNvSpPr>
          <p:nvPr>
            <p:ph type="ftr" sz="quarter" idx="16"/>
          </p:nvPr>
        </p:nvSpPr>
        <p:spPr/>
        <p:txBody>
          <a:bodyPr/>
          <a:lstStyle/>
          <a:p>
            <a:r>
              <a:rPr lang="en-US"/>
              <a:t>Join the Conversation | #NETUG | @William_DotNet | https://azuregems.io</a:t>
            </a:r>
            <a:endParaRPr lang="en-US" dirty="0"/>
          </a:p>
        </p:txBody>
      </p:sp>
      <p:pic>
        <p:nvPicPr>
          <p:cNvPr id="7" name="Graphic 6">
            <a:extLst>
              <a:ext uri="{FF2B5EF4-FFF2-40B4-BE49-F238E27FC236}">
                <a16:creationId xmlns:a16="http://schemas.microsoft.com/office/drawing/2014/main" id="{67A88012-40C6-441E-BE2B-43D3551C60E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343313" y="663174"/>
            <a:ext cx="1080000" cy="1080000"/>
          </a:xfrm>
          <a:prstGeom prst="rect">
            <a:avLst/>
          </a:prstGeom>
          <a:effectLst>
            <a:outerShdw blurRad="50800" dist="38100" dir="2700000" algn="tl" rotWithShape="0">
              <a:prstClr val="black">
                <a:alpha val="40000"/>
              </a:prstClr>
            </a:outerShdw>
          </a:effectLst>
        </p:spPr>
      </p:pic>
      <p:grpSp>
        <p:nvGrpSpPr>
          <p:cNvPr id="13" name="Group 12">
            <a:extLst>
              <a:ext uri="{FF2B5EF4-FFF2-40B4-BE49-F238E27FC236}">
                <a16:creationId xmlns:a16="http://schemas.microsoft.com/office/drawing/2014/main" id="{7634EC8B-61A7-4536-84B6-BCE12710D19C}"/>
              </a:ext>
            </a:extLst>
          </p:cNvPr>
          <p:cNvGrpSpPr/>
          <p:nvPr/>
        </p:nvGrpSpPr>
        <p:grpSpPr>
          <a:xfrm>
            <a:off x="838200" y="3861048"/>
            <a:ext cx="10686196" cy="1224136"/>
            <a:chOff x="838200" y="3861048"/>
            <a:chExt cx="10686196" cy="1224136"/>
          </a:xfrm>
        </p:grpSpPr>
        <p:sp>
          <p:nvSpPr>
            <p:cNvPr id="10" name="Title 1">
              <a:extLst>
                <a:ext uri="{FF2B5EF4-FFF2-40B4-BE49-F238E27FC236}">
                  <a16:creationId xmlns:a16="http://schemas.microsoft.com/office/drawing/2014/main" id="{A41ABB00-E9FE-495D-B33D-CC0611C0681F}"/>
                </a:ext>
              </a:extLst>
            </p:cNvPr>
            <p:cNvSpPr txBox="1">
              <a:spLocks/>
            </p:cNvSpPr>
            <p:nvPr/>
          </p:nvSpPr>
          <p:spPr>
            <a:xfrm>
              <a:off x="838200" y="3861048"/>
              <a:ext cx="10686196" cy="1224136"/>
            </a:xfrm>
            <a:prstGeom prst="rect">
              <a:avLst/>
            </a:prstGeom>
            <a:solidFill>
              <a:schemeClr val="tx1">
                <a:lumMod val="95000"/>
                <a:lumOff val="5000"/>
                <a:alpha val="74902"/>
              </a:schemeClr>
            </a:solidFill>
            <a:effectLst/>
          </p:spPr>
          <p:txBody>
            <a:bodyPr vert="horz" lIns="180000" tIns="46800" rIns="180000" bIns="46800" rtlCol="0" anchor="ctr">
              <a:normAutofit/>
            </a:bodyPr>
            <a:lstStyle>
              <a:lvl1pPr algn="l" defTabSz="914400" rtl="0" eaLnBrk="1" latinLnBrk="0" hangingPunct="1">
                <a:lnSpc>
                  <a:spcPct val="100000"/>
                </a:lnSpc>
                <a:spcBef>
                  <a:spcPct val="0"/>
                </a:spcBef>
                <a:buNone/>
                <a:defRPr sz="4800" kern="12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algn="ctr"/>
              <a:r>
                <a:rPr lang="en-AU" dirty="0">
                  <a:solidFill>
                    <a:schemeClr val="bg1"/>
                  </a:solidFill>
                </a:rPr>
                <a:t>What can go wrong?</a:t>
              </a:r>
            </a:p>
          </p:txBody>
        </p:sp>
        <p:pic>
          <p:nvPicPr>
            <p:cNvPr id="11" name="Picture 10">
              <a:extLst>
                <a:ext uri="{FF2B5EF4-FFF2-40B4-BE49-F238E27FC236}">
                  <a16:creationId xmlns:a16="http://schemas.microsoft.com/office/drawing/2014/main" id="{98B55F80-EF41-412F-B530-88B7F4F7501B}"/>
                </a:ext>
              </a:extLst>
            </p:cNvPr>
            <p:cNvPicPr>
              <a:picLocks noChangeAspect="1"/>
            </p:cNvPicPr>
            <p:nvPr/>
          </p:nvPicPr>
          <p:blipFill>
            <a:blip r:embed="rId4"/>
            <a:stretch>
              <a:fillRect/>
            </a:stretch>
          </p:blipFill>
          <p:spPr>
            <a:xfrm>
              <a:off x="9048328" y="4025247"/>
              <a:ext cx="795422" cy="795420"/>
            </a:xfrm>
            <a:prstGeom prst="rect">
              <a:avLst/>
            </a:prstGeom>
            <a:effectLst>
              <a:outerShdw blurRad="50800" dist="38100" dir="2700000" algn="tl" rotWithShape="0">
                <a:prstClr val="black">
                  <a:alpha val="40000"/>
                </a:prstClr>
              </a:outerShdw>
            </a:effectLst>
          </p:spPr>
        </p:pic>
        <p:pic>
          <p:nvPicPr>
            <p:cNvPr id="12" name="Picture 11">
              <a:extLst>
                <a:ext uri="{FF2B5EF4-FFF2-40B4-BE49-F238E27FC236}">
                  <a16:creationId xmlns:a16="http://schemas.microsoft.com/office/drawing/2014/main" id="{596D3C66-A398-41FB-925C-976AC4889E69}"/>
                </a:ext>
              </a:extLst>
            </p:cNvPr>
            <p:cNvPicPr>
              <a:picLocks noChangeAspect="1"/>
            </p:cNvPicPr>
            <p:nvPr/>
          </p:nvPicPr>
          <p:blipFill>
            <a:blip r:embed="rId4"/>
            <a:stretch>
              <a:fillRect/>
            </a:stretch>
          </p:blipFill>
          <p:spPr>
            <a:xfrm>
              <a:off x="2567608" y="4076295"/>
              <a:ext cx="795422" cy="795420"/>
            </a:xfrm>
            <a:prstGeom prst="rect">
              <a:avLst/>
            </a:prstGeom>
            <a:effectLst>
              <a:outerShdw blurRad="50800" dist="38100" dir="2700000" algn="tl" rotWithShape="0">
                <a:prstClr val="black">
                  <a:alpha val="40000"/>
                </a:prstClr>
              </a:outerShdw>
            </a:effectLst>
          </p:spPr>
        </p:pic>
      </p:grpSp>
    </p:spTree>
    <p:extLst>
      <p:ext uri="{BB962C8B-B14F-4D97-AF65-F5344CB8AC3E}">
        <p14:creationId xmlns:p14="http://schemas.microsoft.com/office/powerpoint/2010/main" val="3839596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40417AFC-9D48-4673-BFF9-37F4BAACC914}"/>
              </a:ext>
            </a:extLst>
          </p:cNvPr>
          <p:cNvSpPr>
            <a:spLocks noGrp="1"/>
          </p:cNvSpPr>
          <p:nvPr>
            <p:ph type="ftr" sz="quarter" idx="16"/>
          </p:nvPr>
        </p:nvSpPr>
        <p:spPr/>
        <p:txBody>
          <a:bodyPr/>
          <a:lstStyle/>
          <a:p>
            <a:r>
              <a:rPr lang="en-US"/>
              <a:t>Join the Conversation | #NETUG | @William_DotNet | https://azuregems.io</a:t>
            </a:r>
            <a:endParaRPr lang="en-US" dirty="0"/>
          </a:p>
        </p:txBody>
      </p:sp>
      <p:pic>
        <p:nvPicPr>
          <p:cNvPr id="1026" name="Picture 2">
            <a:extLst>
              <a:ext uri="{FF2B5EF4-FFF2-40B4-BE49-F238E27FC236}">
                <a16:creationId xmlns:a16="http://schemas.microsoft.com/office/drawing/2014/main" id="{5F8CFB4A-761D-4006-9F3B-53D09444C95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41110" y="4812"/>
            <a:ext cx="12109779" cy="6232500"/>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9389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fill="hold" nodeType="clickEffect">
                                  <p:stCondLst>
                                    <p:cond delay="0"/>
                                  </p:stCondLst>
                                  <p:childTnLst>
                                    <p:animMotion origin="layout" path="M 0 -2.59259E-6 L -0.66745 -0.39606 " pathEditMode="relative" rAng="0" ptsTypes="AA">
                                      <p:cBhvr>
                                        <p:cTn id="6" dur="2000" fill="hold"/>
                                        <p:tgtEl>
                                          <p:spTgt spid="1026"/>
                                        </p:tgtEl>
                                        <p:attrNameLst>
                                          <p:attrName>ppt_x</p:attrName>
                                          <p:attrName>ppt_y</p:attrName>
                                        </p:attrNameLst>
                                      </p:cBhvr>
                                      <p:rCtr x="-33372" y="-19815"/>
                                    </p:animMotion>
                                  </p:childTnLst>
                                </p:cTn>
                              </p:par>
                              <p:par>
                                <p:cTn id="7" presetID="6" presetClass="emph" presetSubtype="0" fill="hold" nodeType="withEffect">
                                  <p:stCondLst>
                                    <p:cond delay="0"/>
                                  </p:stCondLst>
                                  <p:childTnLst>
                                    <p:animScale>
                                      <p:cBhvr>
                                        <p:cTn id="8" dur="2000" fill="hold"/>
                                        <p:tgtEl>
                                          <p:spTgt spid="1026"/>
                                        </p:tgtEl>
                                      </p:cBhvr>
                                      <p:by x="200000" y="2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3">
            <a:extLst>
              <a:ext uri="{FF2B5EF4-FFF2-40B4-BE49-F238E27FC236}">
                <a16:creationId xmlns:a16="http://schemas.microsoft.com/office/drawing/2014/main" id="{0E3C7F97-BAB5-449D-9062-3374B37F8375}"/>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sharpenSoften amount="-50000"/>
                    </a14:imgEffect>
                    <a14:imgEffect>
                      <a14:brightnessContrast bright="-40000" contrast="-40000"/>
                    </a14:imgEffect>
                  </a14:imgLayer>
                </a14:imgProps>
              </a:ext>
              <a:ext uri="{28A0092B-C50C-407E-A947-70E740481C1C}">
                <a14:useLocalDpi xmlns:a14="http://schemas.microsoft.com/office/drawing/2010/main" val="0"/>
              </a:ext>
            </a:extLst>
          </a:blip>
          <a:srcRect t="8026" r="-6" b="7594"/>
          <a:stretch/>
        </p:blipFill>
        <p:spPr>
          <a:xfrm flipH="1">
            <a:off x="-1" y="52086"/>
            <a:ext cx="12191985" cy="6805914"/>
          </a:xfrm>
          <a:prstGeom prst="rect">
            <a:avLst/>
          </a:prstGeom>
          <a:noFill/>
        </p:spPr>
      </p:pic>
      <p:pic>
        <p:nvPicPr>
          <p:cNvPr id="14" name="Picture Placeholder 11">
            <a:extLst>
              <a:ext uri="{FF2B5EF4-FFF2-40B4-BE49-F238E27FC236}">
                <a16:creationId xmlns:a16="http://schemas.microsoft.com/office/drawing/2014/main" id="{84B73D37-D680-4CEA-8729-D30D9955ACA5}"/>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40000" contrast="20000"/>
                    </a14:imgEffect>
                  </a14:imgLayer>
                </a14:imgProps>
              </a:ext>
              <a:ext uri="{28A0092B-C50C-407E-A947-70E740481C1C}">
                <a14:useLocalDpi xmlns:a14="http://schemas.microsoft.com/office/drawing/2010/main" val="0"/>
              </a:ext>
            </a:extLst>
          </a:blip>
          <a:srcRect/>
          <a:stretch/>
        </p:blipFill>
        <p:spPr>
          <a:xfrm flipH="1">
            <a:off x="0" y="35644"/>
            <a:ext cx="12192000" cy="7315200"/>
          </a:xfrm>
          <a:prstGeom prst="rect">
            <a:avLst/>
          </a:prstGeom>
        </p:spPr>
      </p:pic>
      <p:sp>
        <p:nvSpPr>
          <p:cNvPr id="6" name="Subtitle 5"/>
          <p:cNvSpPr>
            <a:spLocks noGrp="1"/>
          </p:cNvSpPr>
          <p:nvPr>
            <p:ph type="subTitle" idx="1"/>
          </p:nvPr>
        </p:nvSpPr>
        <p:spPr>
          <a:xfrm>
            <a:off x="5592190" y="1343025"/>
            <a:ext cx="6599381" cy="703713"/>
          </a:xfrm>
          <a:solidFill>
            <a:srgbClr val="760000">
              <a:alpha val="75000"/>
            </a:srgbClr>
          </a:solidFill>
        </p:spPr>
        <p:txBody>
          <a:bodyPr/>
          <a:lstStyle/>
          <a:p>
            <a:r>
              <a:rPr lang="en-AU" dirty="0"/>
              <a:t>Clean Code &amp; SOLID</a:t>
            </a:r>
            <a:endParaRPr lang="en-US" dirty="0"/>
          </a:p>
        </p:txBody>
      </p:sp>
      <p:sp>
        <p:nvSpPr>
          <p:cNvPr id="13" name="Text Placeholder 12"/>
          <p:cNvSpPr>
            <a:spLocks noGrp="1"/>
          </p:cNvSpPr>
          <p:nvPr>
            <p:ph type="body" sz="quarter" idx="15"/>
          </p:nvPr>
        </p:nvSpPr>
        <p:spPr>
          <a:xfrm>
            <a:off x="5592191" y="3839267"/>
            <a:ext cx="6599380" cy="703713"/>
          </a:xfrm>
          <a:solidFill>
            <a:schemeClr val="tx1">
              <a:lumMod val="75000"/>
              <a:lumOff val="25000"/>
              <a:alpha val="75000"/>
            </a:schemeClr>
          </a:solidFill>
          <a:ln>
            <a:noFill/>
          </a:ln>
        </p:spPr>
        <p:txBody>
          <a:bodyPr>
            <a:normAutofit/>
          </a:bodyPr>
          <a:lstStyle/>
          <a:p>
            <a:r>
              <a:rPr lang="en-AU" dirty="0"/>
              <a:t>Scalability</a:t>
            </a:r>
            <a:endParaRPr lang="en-US" dirty="0"/>
          </a:p>
        </p:txBody>
      </p:sp>
      <p:sp>
        <p:nvSpPr>
          <p:cNvPr id="18" name="Text Placeholder 17"/>
          <p:cNvSpPr>
            <a:spLocks noGrp="1"/>
          </p:cNvSpPr>
          <p:nvPr>
            <p:ph type="body" sz="quarter" idx="17"/>
          </p:nvPr>
        </p:nvSpPr>
        <p:spPr>
          <a:xfrm>
            <a:off x="5591944" y="3007187"/>
            <a:ext cx="6599642" cy="703712"/>
          </a:xfrm>
          <a:solidFill>
            <a:schemeClr val="tx1">
              <a:lumMod val="75000"/>
              <a:lumOff val="25000"/>
              <a:alpha val="75000"/>
            </a:schemeClr>
          </a:solidFill>
        </p:spPr>
        <p:txBody>
          <a:bodyPr/>
          <a:lstStyle/>
          <a:p>
            <a:r>
              <a:rPr lang="en-AU" dirty="0"/>
              <a:t>Resiliency</a:t>
            </a:r>
            <a:endParaRPr lang="en-US" dirty="0"/>
          </a:p>
        </p:txBody>
      </p:sp>
      <p:sp>
        <p:nvSpPr>
          <p:cNvPr id="19" name="Text Placeholder 18"/>
          <p:cNvSpPr>
            <a:spLocks noGrp="1"/>
          </p:cNvSpPr>
          <p:nvPr>
            <p:ph type="body" sz="quarter" idx="18"/>
          </p:nvPr>
        </p:nvSpPr>
        <p:spPr>
          <a:xfrm>
            <a:off x="5591944" y="4671348"/>
            <a:ext cx="6599642" cy="703712"/>
          </a:xfrm>
          <a:solidFill>
            <a:schemeClr val="tx1">
              <a:lumMod val="75000"/>
              <a:lumOff val="25000"/>
              <a:alpha val="75000"/>
            </a:schemeClr>
          </a:solidFill>
        </p:spPr>
        <p:txBody>
          <a:bodyPr/>
          <a:lstStyle/>
          <a:p>
            <a:r>
              <a:rPr lang="en-AU" dirty="0"/>
              <a:t>Wrap Up!</a:t>
            </a:r>
            <a:endParaRPr lang="en-US" dirty="0"/>
          </a:p>
        </p:txBody>
      </p:sp>
      <p:sp>
        <p:nvSpPr>
          <p:cNvPr id="21" name="Text Placeholder 20"/>
          <p:cNvSpPr>
            <a:spLocks noGrp="1"/>
          </p:cNvSpPr>
          <p:nvPr>
            <p:ph type="body" sz="quarter" idx="20"/>
          </p:nvPr>
        </p:nvSpPr>
        <p:spPr>
          <a:xfrm>
            <a:off x="5591943" y="2175106"/>
            <a:ext cx="6599642" cy="703712"/>
          </a:xfrm>
          <a:solidFill>
            <a:schemeClr val="tx1">
              <a:lumMod val="75000"/>
              <a:lumOff val="25000"/>
              <a:alpha val="75000"/>
            </a:schemeClr>
          </a:solidFill>
        </p:spPr>
        <p:txBody>
          <a:bodyPr>
            <a:normAutofit/>
          </a:bodyPr>
          <a:lstStyle/>
          <a:p>
            <a:pPr>
              <a:lnSpc>
                <a:spcPct val="100000"/>
              </a:lnSpc>
            </a:pPr>
            <a:r>
              <a:rPr lang="en-AU" dirty="0"/>
              <a:t>SOLID &amp; Serverless</a:t>
            </a:r>
            <a:endParaRPr lang="en-US" dirty="0"/>
          </a:p>
        </p:txBody>
      </p:sp>
      <p:sp>
        <p:nvSpPr>
          <p:cNvPr id="4" name="Title 3"/>
          <p:cNvSpPr>
            <a:spLocks noGrp="1"/>
          </p:cNvSpPr>
          <p:nvPr>
            <p:ph type="title"/>
          </p:nvPr>
        </p:nvSpPr>
        <p:spPr>
          <a:xfrm>
            <a:off x="695401" y="2775923"/>
            <a:ext cx="2448272" cy="1166239"/>
          </a:xfrm>
          <a:effectLst>
            <a:outerShdw blurRad="50800" dist="38100" dir="2700000" algn="tl" rotWithShape="0">
              <a:prstClr val="black">
                <a:alpha val="40000"/>
              </a:prstClr>
            </a:outerShdw>
          </a:effectLst>
        </p:spPr>
        <p:txBody>
          <a:bodyPr>
            <a:normAutofit/>
          </a:bodyPr>
          <a:lstStyle/>
          <a:p>
            <a:pPr algn="ctr"/>
            <a:r>
              <a:rPr lang="en-AU" dirty="0">
                <a:solidFill>
                  <a:schemeClr val="bg1"/>
                </a:solidFill>
              </a:rPr>
              <a:t>Agenda</a:t>
            </a:r>
            <a:endParaRPr lang="en-US" dirty="0">
              <a:solidFill>
                <a:schemeClr val="bg1"/>
              </a:solidFill>
            </a:endParaRPr>
          </a:p>
        </p:txBody>
      </p:sp>
    </p:spTree>
    <p:extLst>
      <p:ext uri="{BB962C8B-B14F-4D97-AF65-F5344CB8AC3E}">
        <p14:creationId xmlns:p14="http://schemas.microsoft.com/office/powerpoint/2010/main" val="391311060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6E0DF8-E885-4BB8-BBCE-CE57A800BF54}"/>
              </a:ext>
            </a:extLst>
          </p:cNvPr>
          <p:cNvSpPr>
            <a:spLocks noGrp="1"/>
          </p:cNvSpPr>
          <p:nvPr>
            <p:ph type="title"/>
          </p:nvPr>
        </p:nvSpPr>
        <p:spPr/>
        <p:txBody>
          <a:bodyPr/>
          <a:lstStyle/>
          <a:p>
            <a:r>
              <a:rPr lang="en-AU" dirty="0"/>
              <a:t>Service Bus - High Availability</a:t>
            </a:r>
          </a:p>
        </p:txBody>
      </p:sp>
      <p:sp>
        <p:nvSpPr>
          <p:cNvPr id="3" name="Text Placeholder 2">
            <a:extLst>
              <a:ext uri="{FF2B5EF4-FFF2-40B4-BE49-F238E27FC236}">
                <a16:creationId xmlns:a16="http://schemas.microsoft.com/office/drawing/2014/main" id="{57476842-BD5E-4A54-97EB-423D7CC7C564}"/>
              </a:ext>
            </a:extLst>
          </p:cNvPr>
          <p:cNvSpPr>
            <a:spLocks noGrp="1"/>
          </p:cNvSpPr>
          <p:nvPr>
            <p:ph type="body" sz="quarter" idx="15"/>
          </p:nvPr>
        </p:nvSpPr>
        <p:spPr/>
        <p:txBody>
          <a:bodyPr>
            <a:normAutofit/>
          </a:bodyPr>
          <a:lstStyle/>
          <a:p>
            <a:pPr marL="457200" indent="-457200">
              <a:buFont typeface="Arial" panose="020B0604020202020204" pitchFamily="34" charset="0"/>
              <a:buChar char="•"/>
            </a:pPr>
            <a:r>
              <a:rPr lang="en-AU" dirty="0"/>
              <a:t>2x </a:t>
            </a:r>
            <a:r>
              <a:rPr lang="en-AU" dirty="0" err="1"/>
              <a:t>ServiceBus</a:t>
            </a:r>
            <a:r>
              <a:rPr lang="en-AU" dirty="0"/>
              <a:t> instances in 2x regions</a:t>
            </a:r>
          </a:p>
          <a:p>
            <a:pPr marL="457200" indent="-457200">
              <a:buFont typeface="Arial" panose="020B0604020202020204" pitchFamily="34" charset="0"/>
              <a:buChar char="•"/>
            </a:pPr>
            <a:r>
              <a:rPr lang="en-AU" dirty="0"/>
              <a:t>Active-Active replication</a:t>
            </a:r>
          </a:p>
          <a:p>
            <a:pPr marL="914400" lvl="1" indent="-457200">
              <a:buFont typeface="Arial" panose="020B0604020202020204" pitchFamily="34" charset="0"/>
              <a:buChar char="•"/>
            </a:pPr>
            <a:r>
              <a:rPr lang="en-AU" dirty="0"/>
              <a:t>Send messages to both </a:t>
            </a:r>
            <a:r>
              <a:rPr lang="en-AU" dirty="0" err="1"/>
              <a:t>ServiceBus</a:t>
            </a:r>
            <a:r>
              <a:rPr lang="en-AU" dirty="0"/>
              <a:t> instances</a:t>
            </a:r>
          </a:p>
          <a:p>
            <a:pPr marL="914400" lvl="1" indent="-457200">
              <a:buFont typeface="Arial" panose="020B0604020202020204" pitchFamily="34" charset="0"/>
              <a:buChar char="•"/>
            </a:pPr>
            <a:r>
              <a:rPr lang="en-AU" dirty="0"/>
              <a:t>Idempotent/De-duplicate messages at receiving end</a:t>
            </a:r>
          </a:p>
          <a:p>
            <a:pPr marL="457200" indent="-457200">
              <a:buFont typeface="Arial" panose="020B0604020202020204" pitchFamily="34" charset="0"/>
              <a:buChar char="•"/>
            </a:pPr>
            <a:endParaRPr lang="en-AU" dirty="0"/>
          </a:p>
          <a:p>
            <a:endParaRPr lang="en-AU" dirty="0"/>
          </a:p>
        </p:txBody>
      </p:sp>
      <p:sp>
        <p:nvSpPr>
          <p:cNvPr id="4" name="Footer Placeholder 3">
            <a:extLst>
              <a:ext uri="{FF2B5EF4-FFF2-40B4-BE49-F238E27FC236}">
                <a16:creationId xmlns:a16="http://schemas.microsoft.com/office/drawing/2014/main" id="{40417AFC-9D48-4673-BFF9-37F4BAACC914}"/>
              </a:ext>
            </a:extLst>
          </p:cNvPr>
          <p:cNvSpPr>
            <a:spLocks noGrp="1"/>
          </p:cNvSpPr>
          <p:nvPr>
            <p:ph type="ftr" sz="quarter" idx="16"/>
          </p:nvPr>
        </p:nvSpPr>
        <p:spPr/>
        <p:txBody>
          <a:bodyPr/>
          <a:lstStyle/>
          <a:p>
            <a:r>
              <a:rPr lang="en-US"/>
              <a:t>Join the Conversation | #NETUG | @William_DotNet | https://azuregems.io</a:t>
            </a:r>
            <a:endParaRPr lang="en-US" dirty="0"/>
          </a:p>
        </p:txBody>
      </p:sp>
      <p:pic>
        <p:nvPicPr>
          <p:cNvPr id="7" name="Graphic 6">
            <a:extLst>
              <a:ext uri="{FF2B5EF4-FFF2-40B4-BE49-F238E27FC236}">
                <a16:creationId xmlns:a16="http://schemas.microsoft.com/office/drawing/2014/main" id="{67A88012-40C6-441E-BE2B-43D3551C60E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343313" y="663174"/>
            <a:ext cx="1080000" cy="1080000"/>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235623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6E0DF8-E885-4BB8-BBCE-CE57A800BF54}"/>
              </a:ext>
            </a:extLst>
          </p:cNvPr>
          <p:cNvSpPr>
            <a:spLocks noGrp="1"/>
          </p:cNvSpPr>
          <p:nvPr>
            <p:ph type="title"/>
          </p:nvPr>
        </p:nvSpPr>
        <p:spPr/>
        <p:txBody>
          <a:bodyPr/>
          <a:lstStyle/>
          <a:p>
            <a:r>
              <a:rPr lang="en-AU" dirty="0"/>
              <a:t>SB Active-Active replication</a:t>
            </a:r>
          </a:p>
        </p:txBody>
      </p:sp>
      <p:sp>
        <p:nvSpPr>
          <p:cNvPr id="4" name="Footer Placeholder 3">
            <a:extLst>
              <a:ext uri="{FF2B5EF4-FFF2-40B4-BE49-F238E27FC236}">
                <a16:creationId xmlns:a16="http://schemas.microsoft.com/office/drawing/2014/main" id="{40417AFC-9D48-4673-BFF9-37F4BAACC914}"/>
              </a:ext>
            </a:extLst>
          </p:cNvPr>
          <p:cNvSpPr>
            <a:spLocks noGrp="1"/>
          </p:cNvSpPr>
          <p:nvPr>
            <p:ph type="ftr" sz="quarter" idx="16"/>
          </p:nvPr>
        </p:nvSpPr>
        <p:spPr/>
        <p:txBody>
          <a:bodyPr/>
          <a:lstStyle/>
          <a:p>
            <a:r>
              <a:rPr lang="en-US"/>
              <a:t>Join the Conversation | #NETUG | @William_DotNet | https://azuregems.io</a:t>
            </a:r>
            <a:endParaRPr lang="en-US" dirty="0"/>
          </a:p>
        </p:txBody>
      </p:sp>
      <p:pic>
        <p:nvPicPr>
          <p:cNvPr id="7" name="Picture 6">
            <a:extLst>
              <a:ext uri="{FF2B5EF4-FFF2-40B4-BE49-F238E27FC236}">
                <a16:creationId xmlns:a16="http://schemas.microsoft.com/office/drawing/2014/main" id="{5C28CF76-1E8A-48C5-B8E0-043BFAD50F15}"/>
              </a:ext>
            </a:extLst>
          </p:cNvPr>
          <p:cNvPicPr>
            <a:picLocks noChangeAspect="1"/>
          </p:cNvPicPr>
          <p:nvPr/>
        </p:nvPicPr>
        <p:blipFill rotWithShape="1">
          <a:blip r:embed="rId3">
            <a:extLst>
              <a:ext uri="{28A0092B-C50C-407E-A947-70E740481C1C}">
                <a14:useLocalDpi xmlns:a14="http://schemas.microsoft.com/office/drawing/2010/main" val="0"/>
              </a:ext>
            </a:extLst>
          </a:blip>
          <a:srcRect l="4994" t="15544" r="15102" b="34322"/>
          <a:stretch/>
        </p:blipFill>
        <p:spPr>
          <a:xfrm>
            <a:off x="211009" y="2420888"/>
            <a:ext cx="11769982" cy="3257748"/>
          </a:xfrm>
          <a:prstGeom prst="rect">
            <a:avLst/>
          </a:prstGeom>
        </p:spPr>
      </p:pic>
      <p:pic>
        <p:nvPicPr>
          <p:cNvPr id="6" name="Graphic 5">
            <a:extLst>
              <a:ext uri="{FF2B5EF4-FFF2-40B4-BE49-F238E27FC236}">
                <a16:creationId xmlns:a16="http://schemas.microsoft.com/office/drawing/2014/main" id="{0578393C-6777-4D8D-8216-5E5B77016E1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10343313" y="663174"/>
            <a:ext cx="1080000" cy="1080000"/>
          </a:xfrm>
          <a:prstGeom prst="rect">
            <a:avLst/>
          </a:prstGeom>
          <a:effectLst>
            <a:outerShdw blurRad="50800" dist="38100" dir="2700000" algn="tl" rotWithShape="0">
              <a:prstClr val="black">
                <a:alpha val="40000"/>
              </a:prstClr>
            </a:outerShdw>
          </a:effectLst>
        </p:spPr>
      </p:pic>
      <p:sp>
        <p:nvSpPr>
          <p:cNvPr id="3" name="TextBox 2">
            <a:extLst>
              <a:ext uri="{FF2B5EF4-FFF2-40B4-BE49-F238E27FC236}">
                <a16:creationId xmlns:a16="http://schemas.microsoft.com/office/drawing/2014/main" id="{9E3C0B70-FBCE-4063-8D22-C7F3CDF65950}"/>
              </a:ext>
            </a:extLst>
          </p:cNvPr>
          <p:cNvSpPr txBox="1"/>
          <p:nvPr/>
        </p:nvSpPr>
        <p:spPr>
          <a:xfrm>
            <a:off x="1343472" y="3645024"/>
            <a:ext cx="936104" cy="432048"/>
          </a:xfrm>
          <a:prstGeom prst="roundRect">
            <a:avLst/>
          </a:prstGeom>
          <a:solidFill>
            <a:srgbClr val="C00000">
              <a:alpha val="75000"/>
            </a:srgbClr>
          </a:solidFill>
          <a:ln>
            <a:solidFill>
              <a:srgbClr val="760000"/>
            </a:solidFill>
          </a:ln>
          <a:effectLst>
            <a:outerShdw blurRad="50800" dist="38100" dir="2700000" algn="tl" rotWithShape="0">
              <a:prstClr val="black">
                <a:alpha val="40000"/>
              </a:prstClr>
            </a:outerShdw>
          </a:effectLst>
        </p:spPr>
        <p:txBody>
          <a:bodyPr wrap="square" rtlCol="0" anchor="ctr">
            <a:normAutofit fontScale="85000" lnSpcReduction="10000"/>
          </a:bodyPr>
          <a:lstStyle/>
          <a:p>
            <a:r>
              <a:rPr lang="en-AU" b="1" dirty="0">
                <a:solidFill>
                  <a:schemeClr val="bg1"/>
                </a:solidFill>
                <a:latin typeface="Open Sans" panose="020B0606030504020204" pitchFamily="34" charset="0"/>
                <a:ea typeface="Open Sans" panose="020B0606030504020204" pitchFamily="34" charset="0"/>
                <a:cs typeface="Open Sans" panose="020B0606030504020204" pitchFamily="34" charset="0"/>
              </a:rPr>
              <a:t>Sender</a:t>
            </a:r>
          </a:p>
        </p:txBody>
      </p:sp>
      <p:sp>
        <p:nvSpPr>
          <p:cNvPr id="9" name="TextBox 8">
            <a:extLst>
              <a:ext uri="{FF2B5EF4-FFF2-40B4-BE49-F238E27FC236}">
                <a16:creationId xmlns:a16="http://schemas.microsoft.com/office/drawing/2014/main" id="{324C77BE-9477-4716-B67A-68ED605D1F24}"/>
              </a:ext>
            </a:extLst>
          </p:cNvPr>
          <p:cNvSpPr txBox="1"/>
          <p:nvPr/>
        </p:nvSpPr>
        <p:spPr>
          <a:xfrm>
            <a:off x="5519936" y="3645024"/>
            <a:ext cx="1044116" cy="432048"/>
          </a:xfrm>
          <a:prstGeom prst="roundRect">
            <a:avLst/>
          </a:prstGeom>
          <a:solidFill>
            <a:srgbClr val="C00000">
              <a:alpha val="75000"/>
            </a:srgbClr>
          </a:solidFill>
          <a:ln>
            <a:solidFill>
              <a:srgbClr val="760000"/>
            </a:solidFill>
          </a:ln>
          <a:effectLst>
            <a:outerShdw blurRad="50800" dist="38100" dir="2700000" algn="tl" rotWithShape="0">
              <a:prstClr val="black">
                <a:alpha val="40000"/>
              </a:prstClr>
            </a:outerShdw>
          </a:effectLst>
        </p:spPr>
        <p:txBody>
          <a:bodyPr wrap="square" rtlCol="0" anchor="ctr">
            <a:normAutofit fontScale="85000" lnSpcReduction="10000"/>
          </a:bodyPr>
          <a:lstStyle/>
          <a:p>
            <a:r>
              <a:rPr lang="en-AU" b="1" dirty="0">
                <a:solidFill>
                  <a:schemeClr val="bg1"/>
                </a:solidFill>
                <a:latin typeface="Open Sans" panose="020B0606030504020204" pitchFamily="34" charset="0"/>
                <a:ea typeface="Open Sans" panose="020B0606030504020204" pitchFamily="34" charset="0"/>
                <a:cs typeface="Open Sans" panose="020B0606030504020204" pitchFamily="34" charset="0"/>
              </a:rPr>
              <a:t>Listener</a:t>
            </a:r>
          </a:p>
        </p:txBody>
      </p:sp>
      <p:sp>
        <p:nvSpPr>
          <p:cNvPr id="5" name="TextBox 4">
            <a:extLst>
              <a:ext uri="{FF2B5EF4-FFF2-40B4-BE49-F238E27FC236}">
                <a16:creationId xmlns:a16="http://schemas.microsoft.com/office/drawing/2014/main" id="{D7727E13-2EAF-4788-B8A7-9A8B79E9E3CB}"/>
              </a:ext>
            </a:extLst>
          </p:cNvPr>
          <p:cNvSpPr txBox="1"/>
          <p:nvPr/>
        </p:nvSpPr>
        <p:spPr>
          <a:xfrm>
            <a:off x="3503712" y="2060848"/>
            <a:ext cx="936104" cy="305966"/>
          </a:xfrm>
          <a:prstGeom prst="roundRect">
            <a:avLst/>
          </a:prstGeom>
          <a:solidFill>
            <a:srgbClr val="C00000">
              <a:alpha val="75000"/>
            </a:srgbClr>
          </a:solidFill>
          <a:ln>
            <a:solidFill>
              <a:srgbClr val="760000"/>
            </a:solidFill>
          </a:ln>
          <a:effectLst>
            <a:outerShdw blurRad="50800" dist="38100" dir="2700000" algn="tl" rotWithShape="0">
              <a:prstClr val="black">
                <a:alpha val="40000"/>
              </a:prstClr>
            </a:outerShdw>
          </a:effectLst>
        </p:spPr>
        <p:txBody>
          <a:bodyPr wrap="square" rtlCol="0" anchor="ctr">
            <a:normAutofit/>
          </a:bodyPr>
          <a:lstStyle/>
          <a:p>
            <a:pPr algn="ctr"/>
            <a:r>
              <a:rPr lang="en-US" sz="1200" b="1" dirty="0">
                <a:solidFill>
                  <a:schemeClr val="bg1"/>
                </a:solidFill>
                <a:latin typeface="Open Sans" panose="020B0606030504020204" pitchFamily="34" charset="0"/>
                <a:ea typeface="Open Sans" panose="020B0606030504020204" pitchFamily="34" charset="0"/>
                <a:cs typeface="Open Sans" panose="020B0606030504020204" pitchFamily="34" charset="0"/>
              </a:rPr>
              <a:t>Active</a:t>
            </a:r>
            <a:endParaRPr lang="en-AU" sz="1200" b="1" dirty="0" err="1">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0" name="TextBox 9">
            <a:extLst>
              <a:ext uri="{FF2B5EF4-FFF2-40B4-BE49-F238E27FC236}">
                <a16:creationId xmlns:a16="http://schemas.microsoft.com/office/drawing/2014/main" id="{BAF94DB5-4520-458C-8D06-8D33D41656B0}"/>
              </a:ext>
            </a:extLst>
          </p:cNvPr>
          <p:cNvSpPr txBox="1"/>
          <p:nvPr/>
        </p:nvSpPr>
        <p:spPr>
          <a:xfrm>
            <a:off x="3503712" y="5426744"/>
            <a:ext cx="936104" cy="305966"/>
          </a:xfrm>
          <a:prstGeom prst="roundRect">
            <a:avLst/>
          </a:prstGeom>
          <a:solidFill>
            <a:srgbClr val="C00000">
              <a:alpha val="75000"/>
            </a:srgbClr>
          </a:solidFill>
          <a:ln>
            <a:solidFill>
              <a:srgbClr val="760000"/>
            </a:solidFill>
          </a:ln>
          <a:effectLst>
            <a:outerShdw blurRad="50800" dist="38100" dir="2700000" algn="tl" rotWithShape="0">
              <a:prstClr val="black">
                <a:alpha val="40000"/>
              </a:prstClr>
            </a:outerShdw>
          </a:effectLst>
        </p:spPr>
        <p:txBody>
          <a:bodyPr wrap="square" rtlCol="0" anchor="ctr">
            <a:normAutofit/>
          </a:bodyPr>
          <a:lstStyle/>
          <a:p>
            <a:pPr algn="ctr"/>
            <a:r>
              <a:rPr lang="en-US" sz="1200" b="1" dirty="0">
                <a:solidFill>
                  <a:schemeClr val="bg1"/>
                </a:solidFill>
                <a:latin typeface="Open Sans" panose="020B0606030504020204" pitchFamily="34" charset="0"/>
                <a:ea typeface="Open Sans" panose="020B0606030504020204" pitchFamily="34" charset="0"/>
                <a:cs typeface="Open Sans" panose="020B0606030504020204" pitchFamily="34" charset="0"/>
              </a:rPr>
              <a:t>Active</a:t>
            </a:r>
            <a:endParaRPr lang="en-AU" sz="1200" b="1" dirty="0" err="1">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4065693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9"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6E0DF8-E885-4BB8-BBCE-CE57A800BF54}"/>
              </a:ext>
            </a:extLst>
          </p:cNvPr>
          <p:cNvSpPr>
            <a:spLocks noGrp="1"/>
          </p:cNvSpPr>
          <p:nvPr>
            <p:ph type="title"/>
          </p:nvPr>
        </p:nvSpPr>
        <p:spPr/>
        <p:txBody>
          <a:bodyPr/>
          <a:lstStyle/>
          <a:p>
            <a:r>
              <a:rPr lang="en-AU" dirty="0"/>
              <a:t>Service Bus - High Availability</a:t>
            </a:r>
          </a:p>
        </p:txBody>
      </p:sp>
      <p:sp>
        <p:nvSpPr>
          <p:cNvPr id="3" name="Text Placeholder 2">
            <a:extLst>
              <a:ext uri="{FF2B5EF4-FFF2-40B4-BE49-F238E27FC236}">
                <a16:creationId xmlns:a16="http://schemas.microsoft.com/office/drawing/2014/main" id="{57476842-BD5E-4A54-97EB-423D7CC7C564}"/>
              </a:ext>
            </a:extLst>
          </p:cNvPr>
          <p:cNvSpPr>
            <a:spLocks noGrp="1"/>
          </p:cNvSpPr>
          <p:nvPr>
            <p:ph type="body" sz="quarter" idx="15"/>
          </p:nvPr>
        </p:nvSpPr>
        <p:spPr/>
        <p:txBody>
          <a:bodyPr>
            <a:normAutofit/>
          </a:bodyPr>
          <a:lstStyle/>
          <a:p>
            <a:pPr marL="457200" indent="-457200">
              <a:buFont typeface="Arial" panose="020B0604020202020204" pitchFamily="34" charset="0"/>
              <a:buChar char="•"/>
            </a:pPr>
            <a:r>
              <a:rPr lang="en-AU" dirty="0"/>
              <a:t>Active-Passive replication (Recommended)</a:t>
            </a:r>
          </a:p>
          <a:p>
            <a:pPr marL="914400" lvl="1" indent="-457200">
              <a:buFont typeface="Arial" panose="020B0604020202020204" pitchFamily="34" charset="0"/>
              <a:buChar char="•"/>
            </a:pPr>
            <a:r>
              <a:rPr lang="en-AU" dirty="0"/>
              <a:t>No need for de-duplicate logic</a:t>
            </a:r>
          </a:p>
          <a:p>
            <a:pPr marL="914400" lvl="1" indent="-457200">
              <a:buFont typeface="Arial" panose="020B0604020202020204" pitchFamily="34" charset="0"/>
              <a:buChar char="•"/>
            </a:pPr>
            <a:r>
              <a:rPr lang="en-AU" dirty="0"/>
              <a:t>Send to Active</a:t>
            </a:r>
          </a:p>
          <a:p>
            <a:pPr marL="914400" lvl="1" indent="-457200">
              <a:buFont typeface="Arial" panose="020B0604020202020204" pitchFamily="34" charset="0"/>
              <a:buChar char="•"/>
            </a:pPr>
            <a:r>
              <a:rPr lang="en-AU" dirty="0"/>
              <a:t>Fail-over to Passive</a:t>
            </a:r>
          </a:p>
          <a:p>
            <a:pPr marL="457200" indent="-457200">
              <a:buFont typeface="Arial" panose="020B0604020202020204" pitchFamily="34" charset="0"/>
              <a:buChar char="•"/>
            </a:pPr>
            <a:endParaRPr lang="en-AU" dirty="0"/>
          </a:p>
          <a:p>
            <a:endParaRPr lang="en-AU" dirty="0"/>
          </a:p>
        </p:txBody>
      </p:sp>
      <p:sp>
        <p:nvSpPr>
          <p:cNvPr id="4" name="Footer Placeholder 3">
            <a:extLst>
              <a:ext uri="{FF2B5EF4-FFF2-40B4-BE49-F238E27FC236}">
                <a16:creationId xmlns:a16="http://schemas.microsoft.com/office/drawing/2014/main" id="{40417AFC-9D48-4673-BFF9-37F4BAACC914}"/>
              </a:ext>
            </a:extLst>
          </p:cNvPr>
          <p:cNvSpPr>
            <a:spLocks noGrp="1"/>
          </p:cNvSpPr>
          <p:nvPr>
            <p:ph type="ftr" sz="quarter" idx="16"/>
          </p:nvPr>
        </p:nvSpPr>
        <p:spPr/>
        <p:txBody>
          <a:bodyPr/>
          <a:lstStyle/>
          <a:p>
            <a:r>
              <a:rPr lang="en-US"/>
              <a:t>Join the Conversation | #NETUG | @William_DotNet | https://azuregems.io</a:t>
            </a:r>
            <a:endParaRPr lang="en-US" dirty="0"/>
          </a:p>
        </p:txBody>
      </p:sp>
      <p:pic>
        <p:nvPicPr>
          <p:cNvPr id="7" name="Graphic 6">
            <a:extLst>
              <a:ext uri="{FF2B5EF4-FFF2-40B4-BE49-F238E27FC236}">
                <a16:creationId xmlns:a16="http://schemas.microsoft.com/office/drawing/2014/main" id="{67A88012-40C6-441E-BE2B-43D3551C60E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343313" y="663174"/>
            <a:ext cx="1080000" cy="1080000"/>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541642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C28CF76-1E8A-48C5-B8E0-043BFAD50F15}"/>
              </a:ext>
            </a:extLst>
          </p:cNvPr>
          <p:cNvPicPr>
            <a:picLocks noChangeAspect="1"/>
          </p:cNvPicPr>
          <p:nvPr/>
        </p:nvPicPr>
        <p:blipFill rotWithShape="1">
          <a:blip r:embed="rId3">
            <a:extLst>
              <a:ext uri="{28A0092B-C50C-407E-A947-70E740481C1C}">
                <a14:useLocalDpi xmlns:a14="http://schemas.microsoft.com/office/drawing/2010/main" val="0"/>
              </a:ext>
            </a:extLst>
          </a:blip>
          <a:srcRect l="5745" t="12504" r="17955" b="31366"/>
          <a:stretch/>
        </p:blipFill>
        <p:spPr>
          <a:xfrm>
            <a:off x="1127449" y="1948756"/>
            <a:ext cx="9937102" cy="4310060"/>
          </a:xfrm>
          <a:prstGeom prst="rect">
            <a:avLst/>
          </a:prstGeom>
        </p:spPr>
      </p:pic>
      <p:sp>
        <p:nvSpPr>
          <p:cNvPr id="2" name="Title 1">
            <a:extLst>
              <a:ext uri="{FF2B5EF4-FFF2-40B4-BE49-F238E27FC236}">
                <a16:creationId xmlns:a16="http://schemas.microsoft.com/office/drawing/2014/main" id="{1A6E0DF8-E885-4BB8-BBCE-CE57A800BF54}"/>
              </a:ext>
            </a:extLst>
          </p:cNvPr>
          <p:cNvSpPr>
            <a:spLocks noGrp="1"/>
          </p:cNvSpPr>
          <p:nvPr>
            <p:ph type="title"/>
          </p:nvPr>
        </p:nvSpPr>
        <p:spPr/>
        <p:txBody>
          <a:bodyPr/>
          <a:lstStyle/>
          <a:p>
            <a:r>
              <a:rPr lang="en-AU" dirty="0"/>
              <a:t>SB Active-Passive replication</a:t>
            </a:r>
          </a:p>
        </p:txBody>
      </p:sp>
      <p:sp>
        <p:nvSpPr>
          <p:cNvPr id="4" name="Footer Placeholder 3">
            <a:extLst>
              <a:ext uri="{FF2B5EF4-FFF2-40B4-BE49-F238E27FC236}">
                <a16:creationId xmlns:a16="http://schemas.microsoft.com/office/drawing/2014/main" id="{40417AFC-9D48-4673-BFF9-37F4BAACC914}"/>
              </a:ext>
            </a:extLst>
          </p:cNvPr>
          <p:cNvSpPr>
            <a:spLocks noGrp="1"/>
          </p:cNvSpPr>
          <p:nvPr>
            <p:ph type="ftr" sz="quarter" idx="16"/>
          </p:nvPr>
        </p:nvSpPr>
        <p:spPr/>
        <p:txBody>
          <a:bodyPr/>
          <a:lstStyle/>
          <a:p>
            <a:r>
              <a:rPr lang="en-US"/>
              <a:t>Join the Conversation | #NETUG | @William_DotNet | https://azuregems.io</a:t>
            </a:r>
            <a:endParaRPr lang="en-US" dirty="0"/>
          </a:p>
        </p:txBody>
      </p:sp>
      <p:pic>
        <p:nvPicPr>
          <p:cNvPr id="6" name="Graphic 5">
            <a:extLst>
              <a:ext uri="{FF2B5EF4-FFF2-40B4-BE49-F238E27FC236}">
                <a16:creationId xmlns:a16="http://schemas.microsoft.com/office/drawing/2014/main" id="{0578393C-6777-4D8D-8216-5E5B77016E1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10343313" y="663174"/>
            <a:ext cx="1080000" cy="1080000"/>
          </a:xfrm>
          <a:prstGeom prst="rect">
            <a:avLst/>
          </a:prstGeom>
          <a:effectLst>
            <a:outerShdw blurRad="50800" dist="38100" dir="2700000" algn="tl" rotWithShape="0">
              <a:prstClr val="black">
                <a:alpha val="40000"/>
              </a:prstClr>
            </a:outerShdw>
          </a:effectLst>
        </p:spPr>
      </p:pic>
      <p:sp>
        <p:nvSpPr>
          <p:cNvPr id="9" name="TextBox 8">
            <a:extLst>
              <a:ext uri="{FF2B5EF4-FFF2-40B4-BE49-F238E27FC236}">
                <a16:creationId xmlns:a16="http://schemas.microsoft.com/office/drawing/2014/main" id="{0699FC7F-01A7-40CC-BAAB-F5B071A6AA3C}"/>
              </a:ext>
            </a:extLst>
          </p:cNvPr>
          <p:cNvSpPr txBox="1"/>
          <p:nvPr/>
        </p:nvSpPr>
        <p:spPr>
          <a:xfrm>
            <a:off x="2279576" y="3887762"/>
            <a:ext cx="936104" cy="432048"/>
          </a:xfrm>
          <a:prstGeom prst="roundRect">
            <a:avLst/>
          </a:prstGeom>
          <a:solidFill>
            <a:srgbClr val="C00000">
              <a:alpha val="75000"/>
            </a:srgbClr>
          </a:solidFill>
          <a:ln>
            <a:solidFill>
              <a:srgbClr val="760000"/>
            </a:solidFill>
          </a:ln>
          <a:effectLst>
            <a:outerShdw blurRad="50800" dist="38100" dir="2700000" algn="tl" rotWithShape="0">
              <a:prstClr val="black">
                <a:alpha val="40000"/>
              </a:prstClr>
            </a:outerShdw>
          </a:effectLst>
        </p:spPr>
        <p:txBody>
          <a:bodyPr wrap="square" rtlCol="0" anchor="ctr">
            <a:normAutofit fontScale="85000" lnSpcReduction="10000"/>
          </a:bodyPr>
          <a:lstStyle/>
          <a:p>
            <a:r>
              <a:rPr lang="en-AU" b="1" dirty="0">
                <a:solidFill>
                  <a:schemeClr val="bg1"/>
                </a:solidFill>
                <a:latin typeface="Open Sans" panose="020B0606030504020204" pitchFamily="34" charset="0"/>
                <a:ea typeface="Open Sans" panose="020B0606030504020204" pitchFamily="34" charset="0"/>
                <a:cs typeface="Open Sans" panose="020B0606030504020204" pitchFamily="34" charset="0"/>
              </a:rPr>
              <a:t>Sender</a:t>
            </a:r>
          </a:p>
        </p:txBody>
      </p:sp>
      <p:sp>
        <p:nvSpPr>
          <p:cNvPr id="10" name="TextBox 9">
            <a:extLst>
              <a:ext uri="{FF2B5EF4-FFF2-40B4-BE49-F238E27FC236}">
                <a16:creationId xmlns:a16="http://schemas.microsoft.com/office/drawing/2014/main" id="{A6EFDD27-A79D-4256-BCBA-1EDFBAF16401}"/>
              </a:ext>
            </a:extLst>
          </p:cNvPr>
          <p:cNvSpPr txBox="1"/>
          <p:nvPr/>
        </p:nvSpPr>
        <p:spPr>
          <a:xfrm>
            <a:off x="6615377" y="3887762"/>
            <a:ext cx="1044116" cy="432048"/>
          </a:xfrm>
          <a:prstGeom prst="roundRect">
            <a:avLst/>
          </a:prstGeom>
          <a:solidFill>
            <a:srgbClr val="C00000">
              <a:alpha val="75000"/>
            </a:srgbClr>
          </a:solidFill>
          <a:ln>
            <a:solidFill>
              <a:srgbClr val="760000"/>
            </a:solidFill>
          </a:ln>
          <a:effectLst>
            <a:outerShdw blurRad="50800" dist="38100" dir="2700000" algn="tl" rotWithShape="0">
              <a:prstClr val="black">
                <a:alpha val="40000"/>
              </a:prstClr>
            </a:outerShdw>
          </a:effectLst>
        </p:spPr>
        <p:txBody>
          <a:bodyPr wrap="square" rtlCol="0" anchor="ctr">
            <a:normAutofit fontScale="85000" lnSpcReduction="10000"/>
          </a:bodyPr>
          <a:lstStyle/>
          <a:p>
            <a:r>
              <a:rPr lang="en-AU" b="1" dirty="0">
                <a:solidFill>
                  <a:schemeClr val="bg1"/>
                </a:solidFill>
                <a:latin typeface="Open Sans" panose="020B0606030504020204" pitchFamily="34" charset="0"/>
                <a:ea typeface="Open Sans" panose="020B0606030504020204" pitchFamily="34" charset="0"/>
                <a:cs typeface="Open Sans" panose="020B0606030504020204" pitchFamily="34" charset="0"/>
              </a:rPr>
              <a:t>Listener</a:t>
            </a:r>
          </a:p>
        </p:txBody>
      </p:sp>
      <p:sp>
        <p:nvSpPr>
          <p:cNvPr id="11" name="TextBox 10">
            <a:extLst>
              <a:ext uri="{FF2B5EF4-FFF2-40B4-BE49-F238E27FC236}">
                <a16:creationId xmlns:a16="http://schemas.microsoft.com/office/drawing/2014/main" id="{DC116FA5-D0A3-49B0-9B5E-8B36A2F1C740}"/>
              </a:ext>
            </a:extLst>
          </p:cNvPr>
          <p:cNvSpPr txBox="1"/>
          <p:nvPr/>
        </p:nvSpPr>
        <p:spPr>
          <a:xfrm>
            <a:off x="4655840" y="1795773"/>
            <a:ext cx="936104" cy="305966"/>
          </a:xfrm>
          <a:prstGeom prst="roundRect">
            <a:avLst/>
          </a:prstGeom>
          <a:solidFill>
            <a:srgbClr val="C00000">
              <a:alpha val="75000"/>
            </a:srgbClr>
          </a:solidFill>
          <a:ln>
            <a:solidFill>
              <a:srgbClr val="760000"/>
            </a:solidFill>
          </a:ln>
          <a:effectLst>
            <a:outerShdw blurRad="50800" dist="38100" dir="2700000" algn="tl" rotWithShape="0">
              <a:prstClr val="black">
                <a:alpha val="40000"/>
              </a:prstClr>
            </a:outerShdw>
          </a:effectLst>
        </p:spPr>
        <p:txBody>
          <a:bodyPr wrap="square" rtlCol="0" anchor="ctr">
            <a:normAutofit/>
          </a:bodyPr>
          <a:lstStyle/>
          <a:p>
            <a:pPr algn="ctr"/>
            <a:r>
              <a:rPr lang="en-US" sz="1200" b="1" dirty="0">
                <a:solidFill>
                  <a:schemeClr val="bg1"/>
                </a:solidFill>
                <a:latin typeface="Open Sans" panose="020B0606030504020204" pitchFamily="34" charset="0"/>
                <a:ea typeface="Open Sans" panose="020B0606030504020204" pitchFamily="34" charset="0"/>
                <a:cs typeface="Open Sans" panose="020B0606030504020204" pitchFamily="34" charset="0"/>
              </a:rPr>
              <a:t>Active</a:t>
            </a:r>
            <a:endParaRPr lang="en-AU" sz="1200" b="1" dirty="0" err="1">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2" name="TextBox 11">
            <a:extLst>
              <a:ext uri="{FF2B5EF4-FFF2-40B4-BE49-F238E27FC236}">
                <a16:creationId xmlns:a16="http://schemas.microsoft.com/office/drawing/2014/main" id="{DF4D9B49-0751-4A00-BD05-8494170CF212}"/>
              </a:ext>
            </a:extLst>
          </p:cNvPr>
          <p:cNvSpPr txBox="1"/>
          <p:nvPr/>
        </p:nvSpPr>
        <p:spPr>
          <a:xfrm>
            <a:off x="4439816" y="6105833"/>
            <a:ext cx="936104" cy="305966"/>
          </a:xfrm>
          <a:prstGeom prst="roundRect">
            <a:avLst/>
          </a:prstGeom>
          <a:solidFill>
            <a:srgbClr val="00B050">
              <a:alpha val="75000"/>
            </a:srgbClr>
          </a:solidFill>
          <a:ln>
            <a:solidFill>
              <a:schemeClr val="accent6">
                <a:lumMod val="50000"/>
              </a:schemeClr>
            </a:solidFill>
          </a:ln>
          <a:effectLst>
            <a:outerShdw blurRad="50800" dist="38100" dir="2700000" algn="tl" rotWithShape="0">
              <a:prstClr val="black">
                <a:alpha val="40000"/>
              </a:prstClr>
            </a:outerShdw>
          </a:effectLst>
        </p:spPr>
        <p:txBody>
          <a:bodyPr wrap="square" rtlCol="0" anchor="ctr">
            <a:normAutofit/>
          </a:bodyPr>
          <a:lstStyle/>
          <a:p>
            <a:pPr algn="ctr"/>
            <a:r>
              <a:rPr lang="en-US" sz="1200" b="1" dirty="0">
                <a:solidFill>
                  <a:schemeClr val="bg1"/>
                </a:solidFill>
                <a:latin typeface="Open Sans" panose="020B0606030504020204" pitchFamily="34" charset="0"/>
                <a:ea typeface="Open Sans" panose="020B0606030504020204" pitchFamily="34" charset="0"/>
                <a:cs typeface="Open Sans" panose="020B0606030504020204" pitchFamily="34" charset="0"/>
              </a:rPr>
              <a:t>Passive</a:t>
            </a:r>
            <a:endParaRPr lang="en-AU" sz="1200" b="1" dirty="0" err="1">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612024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6E0DF8-E885-4BB8-BBCE-CE57A800BF54}"/>
              </a:ext>
            </a:extLst>
          </p:cNvPr>
          <p:cNvSpPr>
            <a:spLocks noGrp="1"/>
          </p:cNvSpPr>
          <p:nvPr>
            <p:ph type="title"/>
          </p:nvPr>
        </p:nvSpPr>
        <p:spPr/>
        <p:txBody>
          <a:bodyPr/>
          <a:lstStyle/>
          <a:p>
            <a:r>
              <a:rPr lang="en-AU" dirty="0"/>
              <a:t>Functions - High Availability</a:t>
            </a:r>
          </a:p>
        </p:txBody>
      </p:sp>
      <p:sp>
        <p:nvSpPr>
          <p:cNvPr id="3" name="Text Placeholder 2">
            <a:extLst>
              <a:ext uri="{FF2B5EF4-FFF2-40B4-BE49-F238E27FC236}">
                <a16:creationId xmlns:a16="http://schemas.microsoft.com/office/drawing/2014/main" id="{57476842-BD5E-4A54-97EB-423D7CC7C564}"/>
              </a:ext>
            </a:extLst>
          </p:cNvPr>
          <p:cNvSpPr>
            <a:spLocks noGrp="1"/>
          </p:cNvSpPr>
          <p:nvPr>
            <p:ph type="body" sz="quarter" idx="15"/>
          </p:nvPr>
        </p:nvSpPr>
        <p:spPr/>
        <p:txBody>
          <a:bodyPr>
            <a:normAutofit fontScale="92500" lnSpcReduction="20000"/>
          </a:bodyPr>
          <a:lstStyle/>
          <a:p>
            <a:pPr marL="457200" indent="-457200">
              <a:buFont typeface="Arial" panose="020B0604020202020204" pitchFamily="34" charset="0"/>
              <a:buChar char="•"/>
            </a:pPr>
            <a:r>
              <a:rPr lang="en-AU" dirty="0"/>
              <a:t>2x Function instances in 2x regions</a:t>
            </a:r>
          </a:p>
          <a:p>
            <a:pPr marL="457200" indent="-457200">
              <a:buFont typeface="Arial" panose="020B0604020202020204" pitchFamily="34" charset="0"/>
              <a:buChar char="•"/>
            </a:pPr>
            <a:r>
              <a:rPr lang="en-AU" dirty="0"/>
              <a:t>Active-Passive</a:t>
            </a:r>
          </a:p>
          <a:p>
            <a:pPr marL="914400" lvl="1" indent="-457200">
              <a:buFont typeface="Arial" panose="020B0604020202020204" pitchFamily="34" charset="0"/>
              <a:buChar char="•"/>
            </a:pPr>
            <a:r>
              <a:rPr lang="en-AU" dirty="0"/>
              <a:t>Send to active, fail over to passive</a:t>
            </a:r>
          </a:p>
          <a:p>
            <a:pPr marL="914400" lvl="1" indent="-457200">
              <a:buFont typeface="Arial" panose="020B0604020202020204" pitchFamily="34" charset="0"/>
              <a:buChar char="•"/>
            </a:pPr>
            <a:r>
              <a:rPr lang="en-AU" dirty="0"/>
              <a:t>Extra engineering required</a:t>
            </a:r>
          </a:p>
          <a:p>
            <a:pPr marL="457200" indent="-457200">
              <a:buFont typeface="Arial" panose="020B0604020202020204" pitchFamily="34" charset="0"/>
              <a:buChar char="•"/>
            </a:pPr>
            <a:r>
              <a:rPr lang="en-AU" dirty="0"/>
              <a:t>Active-Active (Recommended)</a:t>
            </a:r>
          </a:p>
          <a:p>
            <a:pPr marL="914400" lvl="1" indent="-457200">
              <a:buFont typeface="Arial" panose="020B0604020202020204" pitchFamily="34" charset="0"/>
              <a:buChar char="•"/>
            </a:pPr>
            <a:r>
              <a:rPr lang="en-AU" dirty="0"/>
              <a:t>Send requests to both instances </a:t>
            </a:r>
            <a:r>
              <a:rPr lang="en-AU" dirty="0">
                <a:sym typeface="Wingdings" panose="05000000000000000000" pitchFamily="2" charset="2"/>
              </a:rPr>
              <a:t></a:t>
            </a:r>
            <a:endParaRPr lang="en-AU" dirty="0"/>
          </a:p>
          <a:p>
            <a:pPr marL="914400" lvl="1" indent="-457200">
              <a:buFont typeface="Arial" panose="020B0604020202020204" pitchFamily="34" charset="0"/>
              <a:buChar char="•"/>
            </a:pPr>
            <a:r>
              <a:rPr lang="en-AU" dirty="0"/>
              <a:t>Use </a:t>
            </a:r>
            <a:r>
              <a:rPr lang="en-AU" b="1" dirty="0"/>
              <a:t>Azure Front-door</a:t>
            </a:r>
            <a:r>
              <a:rPr lang="en-AU" dirty="0"/>
              <a:t> for HTTPS functions</a:t>
            </a:r>
          </a:p>
          <a:p>
            <a:endParaRPr lang="en-AU" dirty="0"/>
          </a:p>
        </p:txBody>
      </p:sp>
      <p:sp>
        <p:nvSpPr>
          <p:cNvPr id="4" name="Footer Placeholder 3">
            <a:extLst>
              <a:ext uri="{FF2B5EF4-FFF2-40B4-BE49-F238E27FC236}">
                <a16:creationId xmlns:a16="http://schemas.microsoft.com/office/drawing/2014/main" id="{40417AFC-9D48-4673-BFF9-37F4BAACC914}"/>
              </a:ext>
            </a:extLst>
          </p:cNvPr>
          <p:cNvSpPr>
            <a:spLocks noGrp="1"/>
          </p:cNvSpPr>
          <p:nvPr>
            <p:ph type="ftr" sz="quarter" idx="16"/>
          </p:nvPr>
        </p:nvSpPr>
        <p:spPr/>
        <p:txBody>
          <a:bodyPr/>
          <a:lstStyle/>
          <a:p>
            <a:r>
              <a:rPr lang="en-US"/>
              <a:t>Join the Conversation | #NETUG | @William_DotNet | https://azuregems.io</a:t>
            </a:r>
            <a:endParaRPr lang="en-US" dirty="0"/>
          </a:p>
        </p:txBody>
      </p:sp>
      <p:pic>
        <p:nvPicPr>
          <p:cNvPr id="7" name="Graphic 6">
            <a:extLst>
              <a:ext uri="{FF2B5EF4-FFF2-40B4-BE49-F238E27FC236}">
                <a16:creationId xmlns:a16="http://schemas.microsoft.com/office/drawing/2014/main" id="{95C17219-F1B6-42E9-8E10-DEDFAFF89AF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032081" y="503906"/>
            <a:ext cx="1321719" cy="1321719"/>
          </a:xfrm>
          <a:prstGeom prst="rect">
            <a:avLst/>
          </a:prstGeom>
          <a:effectLst>
            <a:outerShdw blurRad="127000" sx="105000" sy="105000" algn="ctr" rotWithShape="0">
              <a:prstClr val="black">
                <a:alpha val="50000"/>
              </a:prstClr>
            </a:outerShdw>
          </a:effectLst>
        </p:spPr>
      </p:pic>
    </p:spTree>
    <p:extLst>
      <p:ext uri="{BB962C8B-B14F-4D97-AF65-F5344CB8AC3E}">
        <p14:creationId xmlns:p14="http://schemas.microsoft.com/office/powerpoint/2010/main" val="1605433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fade">
                                      <p:cBhvr>
                                        <p:cTn id="18" dur="500"/>
                                        <p:tgtEl>
                                          <p:spTgt spid="3">
                                            <p:txEl>
                                              <p:pRg st="2" end="2"/>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6E0DF8-E885-4BB8-BBCE-CE57A800BF54}"/>
              </a:ext>
            </a:extLst>
          </p:cNvPr>
          <p:cNvSpPr>
            <a:spLocks noGrp="1"/>
          </p:cNvSpPr>
          <p:nvPr>
            <p:ph type="title"/>
          </p:nvPr>
        </p:nvSpPr>
        <p:spPr/>
        <p:txBody>
          <a:bodyPr/>
          <a:lstStyle/>
          <a:p>
            <a:r>
              <a:rPr lang="en-AU" dirty="0"/>
              <a:t>Functions - Active-Active</a:t>
            </a:r>
          </a:p>
        </p:txBody>
      </p:sp>
      <p:sp>
        <p:nvSpPr>
          <p:cNvPr id="4" name="Footer Placeholder 3">
            <a:extLst>
              <a:ext uri="{FF2B5EF4-FFF2-40B4-BE49-F238E27FC236}">
                <a16:creationId xmlns:a16="http://schemas.microsoft.com/office/drawing/2014/main" id="{40417AFC-9D48-4673-BFF9-37F4BAACC914}"/>
              </a:ext>
            </a:extLst>
          </p:cNvPr>
          <p:cNvSpPr>
            <a:spLocks noGrp="1"/>
          </p:cNvSpPr>
          <p:nvPr>
            <p:ph type="ftr" sz="quarter" idx="16"/>
          </p:nvPr>
        </p:nvSpPr>
        <p:spPr/>
        <p:txBody>
          <a:bodyPr/>
          <a:lstStyle/>
          <a:p>
            <a:r>
              <a:rPr lang="en-US"/>
              <a:t>Join the Conversation | #NETUG | @William_DotNet | https://azuregems.io</a:t>
            </a:r>
            <a:endParaRPr lang="en-US" dirty="0"/>
          </a:p>
        </p:txBody>
      </p:sp>
      <p:pic>
        <p:nvPicPr>
          <p:cNvPr id="8" name="Graphic 7">
            <a:extLst>
              <a:ext uri="{FF2B5EF4-FFF2-40B4-BE49-F238E27FC236}">
                <a16:creationId xmlns:a16="http://schemas.microsoft.com/office/drawing/2014/main" id="{CA768CCC-64F3-41A5-904D-D287FC07C18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032081" y="503906"/>
            <a:ext cx="1321719" cy="1321719"/>
          </a:xfrm>
          <a:prstGeom prst="rect">
            <a:avLst/>
          </a:prstGeom>
          <a:effectLst>
            <a:outerShdw blurRad="127000" sx="105000" sy="105000" algn="ctr" rotWithShape="0">
              <a:prstClr val="black">
                <a:alpha val="50000"/>
              </a:prstClr>
            </a:outerShdw>
          </a:effectLst>
        </p:spPr>
      </p:pic>
      <p:pic>
        <p:nvPicPr>
          <p:cNvPr id="10" name="Picture 9">
            <a:extLst>
              <a:ext uri="{FF2B5EF4-FFF2-40B4-BE49-F238E27FC236}">
                <a16:creationId xmlns:a16="http://schemas.microsoft.com/office/drawing/2014/main" id="{2EC55A0B-107A-469B-87C7-C233A478714B}"/>
              </a:ext>
            </a:extLst>
          </p:cNvPr>
          <p:cNvPicPr>
            <a:picLocks noChangeAspect="1"/>
          </p:cNvPicPr>
          <p:nvPr/>
        </p:nvPicPr>
        <p:blipFill rotWithShape="1">
          <a:blip r:embed="rId5">
            <a:extLst>
              <a:ext uri="{28A0092B-C50C-407E-A947-70E740481C1C}">
                <a14:useLocalDpi xmlns:a14="http://schemas.microsoft.com/office/drawing/2010/main" val="0"/>
              </a:ext>
            </a:extLst>
          </a:blip>
          <a:srcRect l="9302" t="16679" r="11628" b="23644"/>
          <a:stretch/>
        </p:blipFill>
        <p:spPr>
          <a:xfrm>
            <a:off x="332121" y="1825625"/>
            <a:ext cx="11554612" cy="4417968"/>
          </a:xfrm>
          <a:prstGeom prst="rect">
            <a:avLst/>
          </a:prstGeom>
        </p:spPr>
      </p:pic>
    </p:spTree>
    <p:extLst>
      <p:ext uri="{BB962C8B-B14F-4D97-AF65-F5344CB8AC3E}">
        <p14:creationId xmlns:p14="http://schemas.microsoft.com/office/powerpoint/2010/main" val="163233543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C28CF76-1E8A-48C5-B8E0-043BFAD50F1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63352" y="1050174"/>
            <a:ext cx="12987338" cy="7415213"/>
          </a:xfrm>
          <a:prstGeom prst="rect">
            <a:avLst/>
          </a:prstGeom>
        </p:spPr>
      </p:pic>
      <p:sp>
        <p:nvSpPr>
          <p:cNvPr id="2" name="Title 1">
            <a:extLst>
              <a:ext uri="{FF2B5EF4-FFF2-40B4-BE49-F238E27FC236}">
                <a16:creationId xmlns:a16="http://schemas.microsoft.com/office/drawing/2014/main" id="{1A6E0DF8-E885-4BB8-BBCE-CE57A800BF54}"/>
              </a:ext>
            </a:extLst>
          </p:cNvPr>
          <p:cNvSpPr>
            <a:spLocks noGrp="1"/>
          </p:cNvSpPr>
          <p:nvPr>
            <p:ph type="title"/>
          </p:nvPr>
        </p:nvSpPr>
        <p:spPr/>
        <p:txBody>
          <a:bodyPr>
            <a:normAutofit fontScale="90000"/>
          </a:bodyPr>
          <a:lstStyle/>
          <a:p>
            <a:r>
              <a:rPr lang="en-AU" dirty="0"/>
              <a:t>Functions Active-Active + </a:t>
            </a:r>
            <a:br>
              <a:rPr lang="en-AU" dirty="0"/>
            </a:br>
            <a:r>
              <a:rPr lang="en-AU" dirty="0"/>
              <a:t>Service Bus Active-Passive</a:t>
            </a:r>
          </a:p>
        </p:txBody>
      </p:sp>
      <p:sp>
        <p:nvSpPr>
          <p:cNvPr id="4" name="Footer Placeholder 3">
            <a:extLst>
              <a:ext uri="{FF2B5EF4-FFF2-40B4-BE49-F238E27FC236}">
                <a16:creationId xmlns:a16="http://schemas.microsoft.com/office/drawing/2014/main" id="{40417AFC-9D48-4673-BFF9-37F4BAACC914}"/>
              </a:ext>
            </a:extLst>
          </p:cNvPr>
          <p:cNvSpPr>
            <a:spLocks noGrp="1"/>
          </p:cNvSpPr>
          <p:nvPr>
            <p:ph type="ftr" sz="quarter" idx="16"/>
          </p:nvPr>
        </p:nvSpPr>
        <p:spPr/>
        <p:txBody>
          <a:bodyPr/>
          <a:lstStyle/>
          <a:p>
            <a:r>
              <a:rPr lang="en-US"/>
              <a:t>Join the Conversation | #NETUG | @William_DotNet | https://azuregems.io</a:t>
            </a:r>
            <a:endParaRPr lang="en-US" dirty="0"/>
          </a:p>
        </p:txBody>
      </p:sp>
      <p:pic>
        <p:nvPicPr>
          <p:cNvPr id="8" name="Graphic 7">
            <a:extLst>
              <a:ext uri="{FF2B5EF4-FFF2-40B4-BE49-F238E27FC236}">
                <a16:creationId xmlns:a16="http://schemas.microsoft.com/office/drawing/2014/main" id="{CA768CCC-64F3-41A5-904D-D287FC07C18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032081" y="503906"/>
            <a:ext cx="1321719" cy="1321719"/>
          </a:xfrm>
          <a:prstGeom prst="rect">
            <a:avLst/>
          </a:prstGeom>
          <a:effectLst>
            <a:outerShdw blurRad="127000" sx="105000" sy="105000" algn="ctr" rotWithShape="0">
              <a:prstClr val="black">
                <a:alpha val="50000"/>
              </a:prstClr>
            </a:outerShdw>
          </a:effectLst>
        </p:spPr>
      </p:pic>
      <p:pic>
        <p:nvPicPr>
          <p:cNvPr id="6" name="Graphic 5">
            <a:extLst>
              <a:ext uri="{FF2B5EF4-FFF2-40B4-BE49-F238E27FC236}">
                <a16:creationId xmlns:a16="http://schemas.microsoft.com/office/drawing/2014/main" id="{5826E896-29AF-4F8B-B6A9-01120E51C27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8707306" y="609100"/>
            <a:ext cx="1080000" cy="1080000"/>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48280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612A49-5687-4634-8373-A2AE4C600DE3}"/>
              </a:ext>
            </a:extLst>
          </p:cNvPr>
          <p:cNvSpPr>
            <a:spLocks noGrp="1"/>
          </p:cNvSpPr>
          <p:nvPr>
            <p:ph type="title"/>
          </p:nvPr>
        </p:nvSpPr>
        <p:spPr/>
        <p:txBody>
          <a:bodyPr/>
          <a:lstStyle/>
          <a:p>
            <a:r>
              <a:rPr lang="en-AU" dirty="0"/>
              <a:t>Service Bus Messaging</a:t>
            </a:r>
          </a:p>
        </p:txBody>
      </p:sp>
      <p:sp>
        <p:nvSpPr>
          <p:cNvPr id="3" name="Text Placeholder 2">
            <a:extLst>
              <a:ext uri="{FF2B5EF4-FFF2-40B4-BE49-F238E27FC236}">
                <a16:creationId xmlns:a16="http://schemas.microsoft.com/office/drawing/2014/main" id="{DEC2B7E9-D4C4-48F1-AEFB-075D8EE6328E}"/>
              </a:ext>
            </a:extLst>
          </p:cNvPr>
          <p:cNvSpPr>
            <a:spLocks noGrp="1"/>
          </p:cNvSpPr>
          <p:nvPr>
            <p:ph type="body" sz="quarter" idx="15"/>
          </p:nvPr>
        </p:nvSpPr>
        <p:spPr/>
        <p:txBody>
          <a:bodyPr>
            <a:normAutofit/>
          </a:bodyPr>
          <a:lstStyle/>
          <a:p>
            <a:r>
              <a:rPr lang="en-AU" dirty="0"/>
              <a:t>Base Message – include all the basics</a:t>
            </a:r>
          </a:p>
          <a:p>
            <a:r>
              <a:rPr lang="en-AU" dirty="0"/>
              <a:t>Listen via </a:t>
            </a:r>
            <a:r>
              <a:rPr lang="en-AU" dirty="0" err="1">
                <a:latin typeface="Cascadia Mono SemiLight" panose="020B0609020000020004" pitchFamily="49" charset="0"/>
                <a:cs typeface="Cascadia Mono SemiLight" panose="020B0609020000020004" pitchFamily="49" charset="0"/>
              </a:rPr>
              <a:t>ServiceBusTrigger</a:t>
            </a:r>
            <a:endParaRPr lang="en-AU" dirty="0">
              <a:latin typeface="Cascadia Mono SemiLight" panose="020B0609020000020004" pitchFamily="49" charset="0"/>
              <a:cs typeface="Cascadia Mono SemiLight" panose="020B0609020000020004" pitchFamily="49" charset="0"/>
            </a:endParaRPr>
          </a:p>
          <a:p>
            <a:r>
              <a:rPr lang="en-AU" dirty="0"/>
              <a:t>Sending with </a:t>
            </a:r>
            <a:r>
              <a:rPr lang="en-AU" dirty="0" err="1">
                <a:latin typeface="Cascadia Mono SemiLight" panose="020B0609020000020004" pitchFamily="49" charset="0"/>
                <a:cs typeface="Cascadia Mono SemiLight" panose="020B0609020000020004" pitchFamily="49" charset="0"/>
              </a:rPr>
              <a:t>TopicClient</a:t>
            </a:r>
            <a:r>
              <a:rPr lang="en-AU" dirty="0"/>
              <a:t> </a:t>
            </a:r>
          </a:p>
          <a:p>
            <a:r>
              <a:rPr lang="en-AU" dirty="0"/>
              <a:t>Check out all the code:  </a:t>
            </a:r>
            <a:r>
              <a:rPr lang="en-AU" dirty="0">
                <a:hlinkClick r:id="rId3"/>
              </a:rPr>
              <a:t>https://github.com/EnterpriseBusWorkshop/MagicBus</a:t>
            </a:r>
            <a:endParaRPr lang="en-AU" dirty="0"/>
          </a:p>
          <a:p>
            <a:endParaRPr lang="en-AU" dirty="0"/>
          </a:p>
        </p:txBody>
      </p:sp>
      <p:pic>
        <p:nvPicPr>
          <p:cNvPr id="12" name="Graphic 11">
            <a:extLst>
              <a:ext uri="{FF2B5EF4-FFF2-40B4-BE49-F238E27FC236}">
                <a16:creationId xmlns:a16="http://schemas.microsoft.com/office/drawing/2014/main" id="{7604533F-B5F7-424E-BC3E-4120F16ABD5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10343313" y="663174"/>
            <a:ext cx="1080000" cy="1080000"/>
          </a:xfrm>
          <a:prstGeom prst="rect">
            <a:avLst/>
          </a:prstGeom>
          <a:effectLst>
            <a:outerShdw blurRad="50800" dist="38100" dir="2700000" algn="tl" rotWithShape="0">
              <a:prstClr val="black">
                <a:alpha val="40000"/>
              </a:prstClr>
            </a:outerShdw>
          </a:effectLst>
        </p:spPr>
      </p:pic>
      <p:sp>
        <p:nvSpPr>
          <p:cNvPr id="7" name="Footer Placeholder 3">
            <a:extLst>
              <a:ext uri="{FF2B5EF4-FFF2-40B4-BE49-F238E27FC236}">
                <a16:creationId xmlns:a16="http://schemas.microsoft.com/office/drawing/2014/main" id="{606F3C6C-D7A2-4A15-804F-886AA86A5FD7}"/>
              </a:ext>
            </a:extLst>
          </p:cNvPr>
          <p:cNvSpPr>
            <a:spLocks noGrp="1"/>
          </p:cNvSpPr>
          <p:nvPr>
            <p:ph type="ftr" sz="quarter" idx="16"/>
          </p:nvPr>
        </p:nvSpPr>
        <p:spPr>
          <a:xfrm>
            <a:off x="752902" y="6356350"/>
            <a:ext cx="10686196" cy="365125"/>
          </a:xfrm>
        </p:spPr>
        <p:txBody>
          <a:bodyPr/>
          <a:lstStyle/>
          <a:p>
            <a:r>
              <a:rPr lang="en-US"/>
              <a:t>Join the Conversation | #NETUG | @William_DotNet | https://azuregems.io</a:t>
            </a:r>
            <a:endParaRPr lang="en-US" dirty="0"/>
          </a:p>
        </p:txBody>
      </p:sp>
    </p:spTree>
    <p:extLst>
      <p:ext uri="{BB962C8B-B14F-4D97-AF65-F5344CB8AC3E}">
        <p14:creationId xmlns:p14="http://schemas.microsoft.com/office/powerpoint/2010/main" val="3295638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EB66239C-E898-409E-ACD4-4720A8B76165}"/>
              </a:ext>
            </a:extLst>
          </p:cNvPr>
          <p:cNvSpPr/>
          <p:nvPr/>
        </p:nvSpPr>
        <p:spPr>
          <a:xfrm>
            <a:off x="752900" y="1157590"/>
            <a:ext cx="10686196" cy="5439761"/>
          </a:xfrm>
          <a:prstGeom prst="roundRect">
            <a:avLst>
              <a:gd name="adj" fmla="val 3778"/>
            </a:avLst>
          </a:prstGeom>
          <a:solidFill>
            <a:schemeClr val="tx1">
              <a:lumMod val="85000"/>
              <a:lumOff val="15000"/>
            </a:schemeClr>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AU" sz="1200" dirty="0">
                <a:solidFill>
                  <a:srgbClr val="569CD6"/>
                </a:solidFill>
                <a:latin typeface=" Cascadia Mono PL"/>
              </a:rPr>
              <a:t>public</a:t>
            </a:r>
            <a:r>
              <a:rPr lang="en-AU" sz="1200" dirty="0">
                <a:solidFill>
                  <a:srgbClr val="D4D4D4"/>
                </a:solidFill>
                <a:latin typeface=" Cascadia Mono PL"/>
              </a:rPr>
              <a:t> </a:t>
            </a:r>
            <a:r>
              <a:rPr lang="en-AU" sz="1200" dirty="0">
                <a:solidFill>
                  <a:srgbClr val="569CD6"/>
                </a:solidFill>
                <a:latin typeface=" Cascadia Mono PL"/>
              </a:rPr>
              <a:t>class</a:t>
            </a:r>
            <a:r>
              <a:rPr lang="en-AU" sz="1200" dirty="0">
                <a:solidFill>
                  <a:srgbClr val="D4D4D4"/>
                </a:solidFill>
                <a:latin typeface=" Cascadia Mono PL"/>
              </a:rPr>
              <a:t> </a:t>
            </a:r>
            <a:r>
              <a:rPr lang="en-AU" sz="1200" dirty="0" err="1">
                <a:solidFill>
                  <a:srgbClr val="4EC9B0"/>
                </a:solidFill>
                <a:latin typeface=" Cascadia Mono PL"/>
              </a:rPr>
              <a:t>ServiceBusMessageSender</a:t>
            </a:r>
            <a:r>
              <a:rPr lang="en-AU" sz="1200" dirty="0">
                <a:solidFill>
                  <a:srgbClr val="D4D4D4"/>
                </a:solidFill>
                <a:latin typeface=" Cascadia Mono PL"/>
              </a:rPr>
              <a:t> : </a:t>
            </a:r>
            <a:r>
              <a:rPr lang="en-AU" sz="1200" dirty="0" err="1">
                <a:solidFill>
                  <a:srgbClr val="4EC9B0"/>
                </a:solidFill>
                <a:latin typeface=" Cascadia Mono PL"/>
              </a:rPr>
              <a:t>IMessageSender</a:t>
            </a:r>
            <a:endParaRPr lang="en-AU" sz="1200" dirty="0">
              <a:solidFill>
                <a:srgbClr val="D4D4D4"/>
              </a:solidFill>
              <a:latin typeface=" Cascadia Mono PL"/>
            </a:endParaRPr>
          </a:p>
          <a:p>
            <a:r>
              <a:rPr lang="en-AU" sz="1200" dirty="0">
                <a:solidFill>
                  <a:srgbClr val="D4D4D4"/>
                </a:solidFill>
                <a:latin typeface=" Cascadia Mono PL"/>
              </a:rPr>
              <a:t>{</a:t>
            </a:r>
          </a:p>
          <a:p>
            <a:r>
              <a:rPr lang="en-AU" sz="1200" dirty="0">
                <a:solidFill>
                  <a:srgbClr val="D4D4D4"/>
                </a:solidFill>
                <a:latin typeface=" Cascadia Mono PL"/>
              </a:rPr>
              <a:t>    </a:t>
            </a:r>
            <a:r>
              <a:rPr lang="en-AU" sz="1200" dirty="0">
                <a:solidFill>
                  <a:srgbClr val="569CD6"/>
                </a:solidFill>
                <a:latin typeface=" Cascadia Mono PL"/>
              </a:rPr>
              <a:t>private</a:t>
            </a:r>
            <a:r>
              <a:rPr lang="en-AU" sz="1200" dirty="0">
                <a:solidFill>
                  <a:srgbClr val="D4D4D4"/>
                </a:solidFill>
                <a:latin typeface=" Cascadia Mono PL"/>
              </a:rPr>
              <a:t> </a:t>
            </a:r>
            <a:r>
              <a:rPr lang="en-AU" sz="1200" dirty="0" err="1">
                <a:solidFill>
                  <a:srgbClr val="569CD6"/>
                </a:solidFill>
                <a:latin typeface=" Cascadia Mono PL"/>
              </a:rPr>
              <a:t>readonly</a:t>
            </a:r>
            <a:r>
              <a:rPr lang="en-AU" sz="1200" dirty="0">
                <a:solidFill>
                  <a:srgbClr val="D4D4D4"/>
                </a:solidFill>
                <a:latin typeface=" Cascadia Mono PL"/>
              </a:rPr>
              <a:t> </a:t>
            </a:r>
            <a:r>
              <a:rPr lang="en-AU" sz="1200" dirty="0" err="1">
                <a:solidFill>
                  <a:srgbClr val="4EC9B0"/>
                </a:solidFill>
                <a:latin typeface=" Cascadia Mono PL"/>
              </a:rPr>
              <a:t>ServiceBusTopicConnectionDetails</a:t>
            </a:r>
            <a:r>
              <a:rPr lang="en-AU" sz="1200" dirty="0">
                <a:solidFill>
                  <a:srgbClr val="D4D4D4"/>
                </a:solidFill>
                <a:latin typeface=" Cascadia Mono PL"/>
              </a:rPr>
              <a:t> </a:t>
            </a:r>
            <a:r>
              <a:rPr lang="en-AU" sz="1200" dirty="0">
                <a:solidFill>
                  <a:srgbClr val="9CDCFE"/>
                </a:solidFill>
                <a:latin typeface=" Cascadia Mono PL"/>
              </a:rPr>
              <a:t>_config</a:t>
            </a:r>
            <a:r>
              <a:rPr lang="en-AU" sz="1200" dirty="0">
                <a:solidFill>
                  <a:srgbClr val="D4D4D4"/>
                </a:solidFill>
                <a:latin typeface=" Cascadia Mono PL"/>
              </a:rPr>
              <a:t>;</a:t>
            </a:r>
          </a:p>
          <a:p>
            <a:endParaRPr lang="en-AU" sz="1200" dirty="0">
              <a:solidFill>
                <a:srgbClr val="D4D4D4"/>
              </a:solidFill>
              <a:latin typeface=" Cascadia Mono PL"/>
            </a:endParaRPr>
          </a:p>
          <a:p>
            <a:r>
              <a:rPr lang="en-AU" sz="1200" dirty="0">
                <a:solidFill>
                  <a:srgbClr val="D4D4D4"/>
                </a:solidFill>
                <a:latin typeface=" Cascadia Mono PL"/>
              </a:rPr>
              <a:t>    </a:t>
            </a:r>
            <a:r>
              <a:rPr lang="en-AU" sz="1200" dirty="0">
                <a:solidFill>
                  <a:srgbClr val="569CD6"/>
                </a:solidFill>
                <a:latin typeface=" Cascadia Mono PL"/>
              </a:rPr>
              <a:t>public</a:t>
            </a:r>
            <a:r>
              <a:rPr lang="en-AU" sz="1200" dirty="0">
                <a:solidFill>
                  <a:srgbClr val="D4D4D4"/>
                </a:solidFill>
                <a:latin typeface=" Cascadia Mono PL"/>
              </a:rPr>
              <a:t> </a:t>
            </a:r>
            <a:r>
              <a:rPr lang="en-AU" sz="1200" dirty="0" err="1">
                <a:solidFill>
                  <a:srgbClr val="DCDCAA"/>
                </a:solidFill>
                <a:latin typeface=" Cascadia Mono PL"/>
              </a:rPr>
              <a:t>ServiceBusMessageSender</a:t>
            </a:r>
            <a:r>
              <a:rPr lang="en-AU" sz="1200" dirty="0">
                <a:solidFill>
                  <a:srgbClr val="D4D4D4"/>
                </a:solidFill>
                <a:latin typeface=" Cascadia Mono PL"/>
              </a:rPr>
              <a:t>(</a:t>
            </a:r>
            <a:r>
              <a:rPr lang="en-AU" sz="1200" dirty="0" err="1">
                <a:solidFill>
                  <a:srgbClr val="4EC9B0"/>
                </a:solidFill>
                <a:latin typeface=" Cascadia Mono PL"/>
              </a:rPr>
              <a:t>ServiceBusTopicConnectionDetails</a:t>
            </a:r>
            <a:r>
              <a:rPr lang="en-AU" sz="1200" dirty="0">
                <a:solidFill>
                  <a:srgbClr val="D4D4D4"/>
                </a:solidFill>
                <a:latin typeface=" Cascadia Mono PL"/>
              </a:rPr>
              <a:t> </a:t>
            </a:r>
            <a:r>
              <a:rPr lang="en-AU" sz="1200" dirty="0">
                <a:solidFill>
                  <a:srgbClr val="9CDCFE"/>
                </a:solidFill>
                <a:latin typeface=" Cascadia Mono PL"/>
              </a:rPr>
              <a:t>config</a:t>
            </a:r>
            <a:r>
              <a:rPr lang="en-AU" sz="1200" dirty="0">
                <a:solidFill>
                  <a:srgbClr val="D4D4D4"/>
                </a:solidFill>
                <a:latin typeface=" Cascadia Mono PL"/>
              </a:rPr>
              <a:t>)</a:t>
            </a:r>
          </a:p>
          <a:p>
            <a:r>
              <a:rPr lang="en-AU" sz="1200" dirty="0">
                <a:solidFill>
                  <a:srgbClr val="D4D4D4"/>
                </a:solidFill>
                <a:latin typeface=" Cascadia Mono PL"/>
              </a:rPr>
              <a:t>    {</a:t>
            </a:r>
          </a:p>
          <a:p>
            <a:r>
              <a:rPr lang="en-AU" sz="1200" dirty="0">
                <a:solidFill>
                  <a:srgbClr val="D4D4D4"/>
                </a:solidFill>
                <a:latin typeface=" Cascadia Mono PL"/>
              </a:rPr>
              <a:t>        </a:t>
            </a:r>
            <a:r>
              <a:rPr lang="en-AU" sz="1200" dirty="0">
                <a:solidFill>
                  <a:srgbClr val="9CDCFE"/>
                </a:solidFill>
                <a:latin typeface=" Cascadia Mono PL"/>
              </a:rPr>
              <a:t>_config</a:t>
            </a:r>
            <a:r>
              <a:rPr lang="en-AU" sz="1200" dirty="0">
                <a:solidFill>
                  <a:srgbClr val="D4D4D4"/>
                </a:solidFill>
                <a:latin typeface=" Cascadia Mono PL"/>
              </a:rPr>
              <a:t> = </a:t>
            </a:r>
            <a:r>
              <a:rPr lang="en-AU" sz="1200" dirty="0">
                <a:solidFill>
                  <a:srgbClr val="9CDCFE"/>
                </a:solidFill>
                <a:latin typeface=" Cascadia Mono PL"/>
              </a:rPr>
              <a:t>config</a:t>
            </a:r>
            <a:r>
              <a:rPr lang="en-AU" sz="1200" dirty="0">
                <a:solidFill>
                  <a:srgbClr val="D4D4D4"/>
                </a:solidFill>
                <a:latin typeface=" Cascadia Mono PL"/>
              </a:rPr>
              <a:t>;</a:t>
            </a:r>
          </a:p>
          <a:p>
            <a:r>
              <a:rPr lang="en-AU" sz="1200" dirty="0">
                <a:solidFill>
                  <a:srgbClr val="D4D4D4"/>
                </a:solidFill>
                <a:latin typeface=" Cascadia Mono PL"/>
              </a:rPr>
              <a:t>    }</a:t>
            </a:r>
          </a:p>
          <a:p>
            <a:endParaRPr lang="en-AU" sz="1200" dirty="0">
              <a:solidFill>
                <a:srgbClr val="D4D4D4"/>
              </a:solidFill>
              <a:latin typeface=" Cascadia Mono PL"/>
            </a:endParaRPr>
          </a:p>
          <a:p>
            <a:r>
              <a:rPr lang="en-AU" sz="1200" dirty="0">
                <a:solidFill>
                  <a:srgbClr val="D4D4D4"/>
                </a:solidFill>
                <a:latin typeface=" Cascadia Mono PL"/>
              </a:rPr>
              <a:t>    </a:t>
            </a:r>
            <a:r>
              <a:rPr lang="en-AU" sz="1200" dirty="0">
                <a:solidFill>
                  <a:srgbClr val="569CD6"/>
                </a:solidFill>
                <a:latin typeface=" Cascadia Mono PL"/>
              </a:rPr>
              <a:t>public</a:t>
            </a:r>
            <a:r>
              <a:rPr lang="en-AU" sz="1200" dirty="0">
                <a:solidFill>
                  <a:srgbClr val="D4D4D4"/>
                </a:solidFill>
                <a:latin typeface=" Cascadia Mono PL"/>
              </a:rPr>
              <a:t> </a:t>
            </a:r>
            <a:r>
              <a:rPr lang="en-AU" sz="1200" dirty="0">
                <a:solidFill>
                  <a:srgbClr val="569CD6"/>
                </a:solidFill>
                <a:latin typeface=" Cascadia Mono PL"/>
              </a:rPr>
              <a:t>async</a:t>
            </a:r>
            <a:r>
              <a:rPr lang="en-AU" sz="1200" dirty="0">
                <a:solidFill>
                  <a:srgbClr val="D4D4D4"/>
                </a:solidFill>
                <a:latin typeface=" Cascadia Mono PL"/>
              </a:rPr>
              <a:t> </a:t>
            </a:r>
            <a:r>
              <a:rPr lang="en-AU" sz="1200" dirty="0">
                <a:solidFill>
                  <a:srgbClr val="4EC9B0"/>
                </a:solidFill>
                <a:latin typeface=" Cascadia Mono PL"/>
              </a:rPr>
              <a:t>Task</a:t>
            </a:r>
            <a:r>
              <a:rPr lang="en-AU" sz="1200" dirty="0">
                <a:solidFill>
                  <a:srgbClr val="D4D4D4"/>
                </a:solidFill>
                <a:latin typeface=" Cascadia Mono PL"/>
              </a:rPr>
              <a:t> </a:t>
            </a:r>
            <a:r>
              <a:rPr lang="en-AU" sz="1200" dirty="0" err="1">
                <a:solidFill>
                  <a:srgbClr val="DCDCAA"/>
                </a:solidFill>
                <a:latin typeface=" Cascadia Mono PL"/>
              </a:rPr>
              <a:t>SendMessage</a:t>
            </a:r>
            <a:r>
              <a:rPr lang="en-AU" sz="1200" dirty="0">
                <a:solidFill>
                  <a:srgbClr val="D4D4D4"/>
                </a:solidFill>
                <a:latin typeface=" Cascadia Mono PL"/>
              </a:rPr>
              <a:t>(</a:t>
            </a:r>
            <a:r>
              <a:rPr lang="en-AU" sz="1200" dirty="0" err="1">
                <a:solidFill>
                  <a:srgbClr val="4EC9B0"/>
                </a:solidFill>
                <a:latin typeface=" Cascadia Mono PL"/>
              </a:rPr>
              <a:t>MessageBase</a:t>
            </a:r>
            <a:r>
              <a:rPr lang="en-AU" sz="1200" dirty="0">
                <a:solidFill>
                  <a:srgbClr val="D4D4D4"/>
                </a:solidFill>
                <a:latin typeface=" Cascadia Mono PL"/>
              </a:rPr>
              <a:t> </a:t>
            </a:r>
            <a:r>
              <a:rPr lang="en-AU" sz="1200" dirty="0">
                <a:solidFill>
                  <a:srgbClr val="9CDCFE"/>
                </a:solidFill>
                <a:latin typeface=" Cascadia Mono PL"/>
              </a:rPr>
              <a:t>message</a:t>
            </a:r>
            <a:r>
              <a:rPr lang="en-AU" sz="1200" dirty="0">
                <a:solidFill>
                  <a:srgbClr val="D4D4D4"/>
                </a:solidFill>
                <a:latin typeface=" Cascadia Mono PL"/>
              </a:rPr>
              <a:t>)</a:t>
            </a:r>
          </a:p>
          <a:p>
            <a:r>
              <a:rPr lang="en-AU" sz="1200" dirty="0">
                <a:solidFill>
                  <a:srgbClr val="D4D4D4"/>
                </a:solidFill>
                <a:latin typeface=" Cascadia Mono PL"/>
              </a:rPr>
              <a:t>    {</a:t>
            </a:r>
          </a:p>
          <a:p>
            <a:r>
              <a:rPr lang="en-AU" sz="1200" dirty="0">
                <a:solidFill>
                  <a:srgbClr val="D4D4D4"/>
                </a:solidFill>
                <a:latin typeface=" Cascadia Mono PL"/>
              </a:rPr>
              <a:t>        </a:t>
            </a:r>
            <a:r>
              <a:rPr lang="en-AU" sz="1200" dirty="0">
                <a:solidFill>
                  <a:srgbClr val="569CD6"/>
                </a:solidFill>
                <a:latin typeface=" Cascadia Mono PL"/>
              </a:rPr>
              <a:t>var</a:t>
            </a:r>
            <a:r>
              <a:rPr lang="en-AU" sz="1200" dirty="0">
                <a:solidFill>
                  <a:srgbClr val="D4D4D4"/>
                </a:solidFill>
                <a:latin typeface=" Cascadia Mono PL"/>
              </a:rPr>
              <a:t> </a:t>
            </a:r>
            <a:r>
              <a:rPr lang="en-AU" sz="1200" dirty="0" err="1">
                <a:solidFill>
                  <a:srgbClr val="9CDCFE"/>
                </a:solidFill>
                <a:latin typeface=" Cascadia Mono PL"/>
              </a:rPr>
              <a:t>topicClient</a:t>
            </a:r>
            <a:r>
              <a:rPr lang="en-AU" sz="1200" dirty="0">
                <a:solidFill>
                  <a:srgbClr val="D4D4D4"/>
                </a:solidFill>
                <a:latin typeface=" Cascadia Mono PL"/>
              </a:rPr>
              <a:t> = </a:t>
            </a:r>
            <a:r>
              <a:rPr lang="en-AU" sz="1200" dirty="0">
                <a:solidFill>
                  <a:srgbClr val="569CD6"/>
                </a:solidFill>
                <a:latin typeface=" Cascadia Mono PL"/>
              </a:rPr>
              <a:t>new</a:t>
            </a:r>
            <a:r>
              <a:rPr lang="en-AU" sz="1200" dirty="0">
                <a:solidFill>
                  <a:srgbClr val="D4D4D4"/>
                </a:solidFill>
                <a:latin typeface=" Cascadia Mono PL"/>
              </a:rPr>
              <a:t> </a:t>
            </a:r>
            <a:r>
              <a:rPr lang="en-AU" sz="1200" dirty="0" err="1">
                <a:solidFill>
                  <a:srgbClr val="4EC9B0"/>
                </a:solidFill>
                <a:latin typeface=" Cascadia Mono PL"/>
              </a:rPr>
              <a:t>TopicClient</a:t>
            </a:r>
            <a:r>
              <a:rPr lang="en-AU" sz="1200" dirty="0">
                <a:solidFill>
                  <a:srgbClr val="D4D4D4"/>
                </a:solidFill>
                <a:latin typeface=" Cascadia Mono PL"/>
              </a:rPr>
              <a:t>(</a:t>
            </a:r>
            <a:r>
              <a:rPr lang="en-AU" sz="1200" dirty="0">
                <a:solidFill>
                  <a:srgbClr val="9CDCFE"/>
                </a:solidFill>
                <a:latin typeface=" Cascadia Mono PL"/>
              </a:rPr>
              <a:t>_</a:t>
            </a:r>
            <a:r>
              <a:rPr lang="en-AU" sz="1200" dirty="0" err="1">
                <a:solidFill>
                  <a:srgbClr val="9CDCFE"/>
                </a:solidFill>
                <a:latin typeface=" Cascadia Mono PL"/>
              </a:rPr>
              <a:t>config</a:t>
            </a:r>
            <a:r>
              <a:rPr lang="en-AU" sz="1200" dirty="0" err="1">
                <a:solidFill>
                  <a:srgbClr val="D4D4D4"/>
                </a:solidFill>
                <a:latin typeface=" Cascadia Mono PL"/>
              </a:rPr>
              <a:t>.</a:t>
            </a:r>
            <a:r>
              <a:rPr lang="en-AU" sz="1200" dirty="0" err="1">
                <a:solidFill>
                  <a:srgbClr val="9CDCFE"/>
                </a:solidFill>
                <a:latin typeface=" Cascadia Mono PL"/>
              </a:rPr>
              <a:t>ServiceBusConnectionString</a:t>
            </a:r>
            <a:r>
              <a:rPr lang="en-AU" sz="1200" dirty="0">
                <a:solidFill>
                  <a:srgbClr val="D4D4D4"/>
                </a:solidFill>
                <a:latin typeface=" Cascadia Mono PL"/>
              </a:rPr>
              <a:t>, </a:t>
            </a:r>
            <a:r>
              <a:rPr lang="en-AU" sz="1200" dirty="0">
                <a:solidFill>
                  <a:srgbClr val="9CDCFE"/>
                </a:solidFill>
                <a:latin typeface=" Cascadia Mono PL"/>
              </a:rPr>
              <a:t>_</a:t>
            </a:r>
            <a:r>
              <a:rPr lang="en-AU" sz="1200" dirty="0" err="1">
                <a:solidFill>
                  <a:srgbClr val="9CDCFE"/>
                </a:solidFill>
                <a:latin typeface=" Cascadia Mono PL"/>
              </a:rPr>
              <a:t>config</a:t>
            </a:r>
            <a:r>
              <a:rPr lang="en-AU" sz="1200" dirty="0" err="1">
                <a:solidFill>
                  <a:srgbClr val="D4D4D4"/>
                </a:solidFill>
                <a:latin typeface=" Cascadia Mono PL"/>
              </a:rPr>
              <a:t>.</a:t>
            </a:r>
            <a:r>
              <a:rPr lang="en-AU" sz="1200" dirty="0" err="1">
                <a:solidFill>
                  <a:srgbClr val="9CDCFE"/>
                </a:solidFill>
                <a:latin typeface=" Cascadia Mono PL"/>
              </a:rPr>
              <a:t>TopicName</a:t>
            </a:r>
            <a:r>
              <a:rPr lang="en-AU" sz="1200" dirty="0">
                <a:solidFill>
                  <a:srgbClr val="D4D4D4"/>
                </a:solidFill>
                <a:latin typeface=" Cascadia Mono PL"/>
              </a:rPr>
              <a:t>);</a:t>
            </a:r>
          </a:p>
          <a:p>
            <a:r>
              <a:rPr lang="en-AU" sz="1200" dirty="0">
                <a:solidFill>
                  <a:srgbClr val="D4D4D4"/>
                </a:solidFill>
                <a:latin typeface=" Cascadia Mono PL"/>
              </a:rPr>
              <a:t>        </a:t>
            </a:r>
            <a:r>
              <a:rPr lang="en-AU" sz="1200" dirty="0">
                <a:solidFill>
                  <a:srgbClr val="569CD6"/>
                </a:solidFill>
                <a:latin typeface=" Cascadia Mono PL"/>
              </a:rPr>
              <a:t>var</a:t>
            </a:r>
            <a:r>
              <a:rPr lang="en-AU" sz="1200" dirty="0">
                <a:solidFill>
                  <a:srgbClr val="D4D4D4"/>
                </a:solidFill>
                <a:latin typeface=" Cascadia Mono PL"/>
              </a:rPr>
              <a:t> </a:t>
            </a:r>
            <a:r>
              <a:rPr lang="en-AU" sz="1200" dirty="0" err="1">
                <a:solidFill>
                  <a:srgbClr val="9CDCFE"/>
                </a:solidFill>
                <a:latin typeface=" Cascadia Mono PL"/>
              </a:rPr>
              <a:t>busMessage</a:t>
            </a:r>
            <a:r>
              <a:rPr lang="en-AU" sz="1200" dirty="0">
                <a:solidFill>
                  <a:srgbClr val="D4D4D4"/>
                </a:solidFill>
                <a:latin typeface=" Cascadia Mono PL"/>
              </a:rPr>
              <a:t> = </a:t>
            </a:r>
            <a:r>
              <a:rPr lang="en-AU" sz="1200" dirty="0">
                <a:solidFill>
                  <a:srgbClr val="569CD6"/>
                </a:solidFill>
                <a:latin typeface=" Cascadia Mono PL"/>
              </a:rPr>
              <a:t>new</a:t>
            </a:r>
            <a:r>
              <a:rPr lang="en-AU" sz="1200" dirty="0">
                <a:solidFill>
                  <a:srgbClr val="D4D4D4"/>
                </a:solidFill>
                <a:latin typeface=" Cascadia Mono PL"/>
              </a:rPr>
              <a:t> </a:t>
            </a:r>
            <a:r>
              <a:rPr lang="en-AU" sz="1200" dirty="0">
                <a:solidFill>
                  <a:srgbClr val="4EC9B0"/>
                </a:solidFill>
                <a:latin typeface=" Cascadia Mono PL"/>
              </a:rPr>
              <a:t>Message</a:t>
            </a:r>
            <a:r>
              <a:rPr lang="en-AU" sz="1200" dirty="0">
                <a:solidFill>
                  <a:srgbClr val="D4D4D4"/>
                </a:solidFill>
                <a:latin typeface=" Cascadia Mono PL"/>
              </a:rPr>
              <a:t>(</a:t>
            </a:r>
            <a:r>
              <a:rPr lang="en-AU" sz="1200" dirty="0">
                <a:solidFill>
                  <a:srgbClr val="9CDCFE"/>
                </a:solidFill>
                <a:latin typeface=" Cascadia Mono PL"/>
              </a:rPr>
              <a:t>Encoding</a:t>
            </a:r>
            <a:r>
              <a:rPr lang="en-AU" sz="1200" dirty="0">
                <a:solidFill>
                  <a:srgbClr val="D4D4D4"/>
                </a:solidFill>
                <a:latin typeface=" Cascadia Mono PL"/>
              </a:rPr>
              <a:t>.</a:t>
            </a:r>
            <a:r>
              <a:rPr lang="en-AU" sz="1200" dirty="0">
                <a:solidFill>
                  <a:srgbClr val="9CDCFE"/>
                </a:solidFill>
                <a:latin typeface=" Cascadia Mono PL"/>
              </a:rPr>
              <a:t>UTF8</a:t>
            </a:r>
            <a:r>
              <a:rPr lang="en-AU" sz="1200" dirty="0">
                <a:solidFill>
                  <a:srgbClr val="D4D4D4"/>
                </a:solidFill>
                <a:latin typeface=" Cascadia Mono PL"/>
              </a:rPr>
              <a:t>.</a:t>
            </a:r>
            <a:r>
              <a:rPr lang="en-AU" sz="1200" dirty="0">
                <a:solidFill>
                  <a:srgbClr val="DCDCAA"/>
                </a:solidFill>
                <a:latin typeface=" Cascadia Mono PL"/>
              </a:rPr>
              <a:t>GetBytes</a:t>
            </a:r>
            <a:r>
              <a:rPr lang="en-AU" sz="1200" dirty="0">
                <a:solidFill>
                  <a:srgbClr val="D4D4D4"/>
                </a:solidFill>
                <a:latin typeface=" Cascadia Mono PL"/>
              </a:rPr>
              <a:t>(</a:t>
            </a:r>
            <a:r>
              <a:rPr lang="en-AU" sz="1200" dirty="0" err="1">
                <a:solidFill>
                  <a:srgbClr val="9CDCFE"/>
                </a:solidFill>
                <a:latin typeface=" Cascadia Mono PL"/>
              </a:rPr>
              <a:t>JsonConvert</a:t>
            </a:r>
            <a:r>
              <a:rPr lang="en-AU" sz="1200" dirty="0" err="1">
                <a:solidFill>
                  <a:srgbClr val="D4D4D4"/>
                </a:solidFill>
                <a:latin typeface=" Cascadia Mono PL"/>
              </a:rPr>
              <a:t>.</a:t>
            </a:r>
            <a:r>
              <a:rPr lang="en-AU" sz="1200" dirty="0" err="1">
                <a:solidFill>
                  <a:srgbClr val="DCDCAA"/>
                </a:solidFill>
                <a:latin typeface=" Cascadia Mono PL"/>
              </a:rPr>
              <a:t>SerializeObject</a:t>
            </a:r>
            <a:r>
              <a:rPr lang="en-AU" sz="1200" dirty="0">
                <a:solidFill>
                  <a:srgbClr val="D4D4D4"/>
                </a:solidFill>
                <a:latin typeface=" Cascadia Mono PL"/>
              </a:rPr>
              <a:t>(</a:t>
            </a:r>
            <a:r>
              <a:rPr lang="en-AU" sz="1200" dirty="0">
                <a:solidFill>
                  <a:srgbClr val="9CDCFE"/>
                </a:solidFill>
                <a:latin typeface=" Cascadia Mono PL"/>
              </a:rPr>
              <a:t>message</a:t>
            </a:r>
            <a:r>
              <a:rPr lang="en-AU" sz="1200" dirty="0">
                <a:solidFill>
                  <a:srgbClr val="D4D4D4"/>
                </a:solidFill>
                <a:latin typeface=" Cascadia Mono PL"/>
              </a:rPr>
              <a:t>)))</a:t>
            </a:r>
          </a:p>
          <a:p>
            <a:r>
              <a:rPr lang="en-AU" sz="1200" dirty="0">
                <a:solidFill>
                  <a:srgbClr val="D4D4D4"/>
                </a:solidFill>
                <a:latin typeface=" Cascadia Mono PL"/>
              </a:rPr>
              <a:t>        {</a:t>
            </a:r>
          </a:p>
          <a:p>
            <a:r>
              <a:rPr lang="en-AU" sz="1200" dirty="0">
                <a:solidFill>
                  <a:srgbClr val="D4D4D4"/>
                </a:solidFill>
                <a:latin typeface=" Cascadia Mono PL"/>
              </a:rPr>
              <a:t>            </a:t>
            </a:r>
            <a:r>
              <a:rPr lang="en-AU" sz="1200" dirty="0">
                <a:solidFill>
                  <a:srgbClr val="9CDCFE"/>
                </a:solidFill>
                <a:latin typeface=" Cascadia Mono PL"/>
              </a:rPr>
              <a:t>Label</a:t>
            </a:r>
            <a:r>
              <a:rPr lang="en-AU" sz="1200" dirty="0">
                <a:solidFill>
                  <a:srgbClr val="D4D4D4"/>
                </a:solidFill>
                <a:latin typeface=" Cascadia Mono PL"/>
              </a:rPr>
              <a:t> = </a:t>
            </a:r>
            <a:r>
              <a:rPr lang="en-AU" sz="1200" dirty="0" err="1">
                <a:solidFill>
                  <a:srgbClr val="9CDCFE"/>
                </a:solidFill>
                <a:latin typeface=" Cascadia Mono PL"/>
              </a:rPr>
              <a:t>message</a:t>
            </a:r>
            <a:r>
              <a:rPr lang="en-AU" sz="1200" dirty="0" err="1">
                <a:solidFill>
                  <a:srgbClr val="D4D4D4"/>
                </a:solidFill>
                <a:latin typeface=" Cascadia Mono PL"/>
              </a:rPr>
              <a:t>.</a:t>
            </a:r>
            <a:r>
              <a:rPr lang="en-AU" sz="1200" dirty="0" err="1">
                <a:solidFill>
                  <a:srgbClr val="DCDCAA"/>
                </a:solidFill>
                <a:latin typeface=" Cascadia Mono PL"/>
              </a:rPr>
              <a:t>GetType</a:t>
            </a:r>
            <a:r>
              <a:rPr lang="en-AU" sz="1200" dirty="0">
                <a:solidFill>
                  <a:srgbClr val="D4D4D4"/>
                </a:solidFill>
                <a:latin typeface=" Cascadia Mono PL"/>
              </a:rPr>
              <a:t>().</a:t>
            </a:r>
            <a:r>
              <a:rPr lang="en-AU" sz="1200" dirty="0">
                <a:solidFill>
                  <a:srgbClr val="9CDCFE"/>
                </a:solidFill>
                <a:latin typeface=" Cascadia Mono PL"/>
              </a:rPr>
              <a:t>Name</a:t>
            </a:r>
            <a:r>
              <a:rPr lang="en-AU" sz="1200" dirty="0">
                <a:solidFill>
                  <a:srgbClr val="D4D4D4"/>
                </a:solidFill>
                <a:latin typeface=" Cascadia Mono PL"/>
              </a:rPr>
              <a:t>,</a:t>
            </a:r>
          </a:p>
          <a:p>
            <a:r>
              <a:rPr lang="en-AU" sz="1200" dirty="0">
                <a:solidFill>
                  <a:srgbClr val="D4D4D4"/>
                </a:solidFill>
                <a:latin typeface=" Cascadia Mono PL"/>
              </a:rPr>
              <a:t>            </a:t>
            </a:r>
            <a:r>
              <a:rPr lang="en-AU" sz="1200" dirty="0" err="1">
                <a:solidFill>
                  <a:srgbClr val="9CDCFE"/>
                </a:solidFill>
                <a:latin typeface=" Cascadia Mono PL"/>
              </a:rPr>
              <a:t>ContentType</a:t>
            </a:r>
            <a:r>
              <a:rPr lang="en-AU" sz="1200" dirty="0">
                <a:solidFill>
                  <a:srgbClr val="D4D4D4"/>
                </a:solidFill>
                <a:latin typeface=" Cascadia Mono PL"/>
              </a:rPr>
              <a:t> = </a:t>
            </a:r>
            <a:r>
              <a:rPr lang="en-AU" sz="1200" dirty="0">
                <a:solidFill>
                  <a:srgbClr val="CE9178"/>
                </a:solidFill>
                <a:latin typeface=" Cascadia Mono PL"/>
              </a:rPr>
              <a:t>"application/json"</a:t>
            </a:r>
            <a:r>
              <a:rPr lang="en-AU" sz="1200" dirty="0">
                <a:solidFill>
                  <a:srgbClr val="D4D4D4"/>
                </a:solidFill>
                <a:latin typeface=" Cascadia Mono PL"/>
              </a:rPr>
              <a:t>,</a:t>
            </a:r>
          </a:p>
          <a:p>
            <a:r>
              <a:rPr lang="en-AU" sz="1200" dirty="0">
                <a:solidFill>
                  <a:srgbClr val="D4D4D4"/>
                </a:solidFill>
                <a:latin typeface=" Cascadia Mono PL"/>
              </a:rPr>
              <a:t>            </a:t>
            </a:r>
            <a:r>
              <a:rPr lang="en-AU" sz="1200" dirty="0" err="1">
                <a:solidFill>
                  <a:srgbClr val="9CDCFE"/>
                </a:solidFill>
                <a:latin typeface=" Cascadia Mono PL"/>
              </a:rPr>
              <a:t>CorrelationId</a:t>
            </a:r>
            <a:r>
              <a:rPr lang="en-AU" sz="1200" dirty="0">
                <a:solidFill>
                  <a:srgbClr val="D4D4D4"/>
                </a:solidFill>
                <a:latin typeface=" Cascadia Mono PL"/>
              </a:rPr>
              <a:t> = </a:t>
            </a:r>
            <a:r>
              <a:rPr lang="en-AU" sz="1200" dirty="0" err="1">
                <a:solidFill>
                  <a:srgbClr val="9CDCFE"/>
                </a:solidFill>
                <a:latin typeface=" Cascadia Mono PL"/>
              </a:rPr>
              <a:t>message</a:t>
            </a:r>
            <a:r>
              <a:rPr lang="en-AU" sz="1200" dirty="0" err="1">
                <a:solidFill>
                  <a:srgbClr val="D4D4D4"/>
                </a:solidFill>
                <a:latin typeface=" Cascadia Mono PL"/>
              </a:rPr>
              <a:t>.</a:t>
            </a:r>
            <a:r>
              <a:rPr lang="en-AU" sz="1200" dirty="0" err="1">
                <a:solidFill>
                  <a:srgbClr val="9CDCFE"/>
                </a:solidFill>
                <a:latin typeface=" Cascadia Mono PL"/>
              </a:rPr>
              <a:t>CorrelationId</a:t>
            </a:r>
            <a:endParaRPr lang="en-AU" sz="1200" dirty="0">
              <a:solidFill>
                <a:srgbClr val="D4D4D4"/>
              </a:solidFill>
              <a:latin typeface=" Cascadia Mono PL"/>
            </a:endParaRPr>
          </a:p>
          <a:p>
            <a:r>
              <a:rPr lang="en-AU" sz="1200" dirty="0">
                <a:solidFill>
                  <a:srgbClr val="D4D4D4"/>
                </a:solidFill>
                <a:latin typeface=" Cascadia Mono PL"/>
              </a:rPr>
              <a:t>        };</a:t>
            </a:r>
          </a:p>
          <a:p>
            <a:r>
              <a:rPr lang="en-AU" sz="1200" dirty="0">
                <a:solidFill>
                  <a:srgbClr val="D4D4D4"/>
                </a:solidFill>
                <a:latin typeface=" Cascadia Mono PL"/>
              </a:rPr>
              <a:t>        </a:t>
            </a:r>
            <a:r>
              <a:rPr lang="en-AU" sz="1200" dirty="0">
                <a:solidFill>
                  <a:srgbClr val="569CD6"/>
                </a:solidFill>
                <a:latin typeface=" Cascadia Mono PL"/>
              </a:rPr>
              <a:t>await</a:t>
            </a:r>
            <a:r>
              <a:rPr lang="en-AU" sz="1200" dirty="0">
                <a:solidFill>
                  <a:srgbClr val="D4D4D4"/>
                </a:solidFill>
                <a:latin typeface=" Cascadia Mono PL"/>
              </a:rPr>
              <a:t> </a:t>
            </a:r>
            <a:r>
              <a:rPr lang="en-AU" sz="1200" dirty="0" err="1">
                <a:solidFill>
                  <a:srgbClr val="9CDCFE"/>
                </a:solidFill>
                <a:latin typeface=" Cascadia Mono PL"/>
              </a:rPr>
              <a:t>topicClient</a:t>
            </a:r>
            <a:r>
              <a:rPr lang="en-AU" sz="1200" dirty="0" err="1">
                <a:solidFill>
                  <a:srgbClr val="D4D4D4"/>
                </a:solidFill>
                <a:latin typeface=" Cascadia Mono PL"/>
              </a:rPr>
              <a:t>.</a:t>
            </a:r>
            <a:r>
              <a:rPr lang="en-AU" sz="1200" dirty="0" err="1">
                <a:solidFill>
                  <a:srgbClr val="DCDCAA"/>
                </a:solidFill>
                <a:latin typeface=" Cascadia Mono PL"/>
              </a:rPr>
              <a:t>SendAsync</a:t>
            </a:r>
            <a:r>
              <a:rPr lang="en-AU" sz="1200" dirty="0">
                <a:solidFill>
                  <a:srgbClr val="D4D4D4"/>
                </a:solidFill>
                <a:latin typeface=" Cascadia Mono PL"/>
              </a:rPr>
              <a:t>(</a:t>
            </a:r>
            <a:r>
              <a:rPr lang="en-AU" sz="1200" dirty="0" err="1">
                <a:solidFill>
                  <a:srgbClr val="9CDCFE"/>
                </a:solidFill>
                <a:latin typeface=" Cascadia Mono PL"/>
              </a:rPr>
              <a:t>busMessage</a:t>
            </a:r>
            <a:r>
              <a:rPr lang="en-AU" sz="1200" dirty="0">
                <a:solidFill>
                  <a:srgbClr val="D4D4D4"/>
                </a:solidFill>
                <a:latin typeface=" Cascadia Mono PL"/>
              </a:rPr>
              <a:t>);</a:t>
            </a:r>
          </a:p>
          <a:p>
            <a:r>
              <a:rPr lang="en-AU" sz="1200" dirty="0">
                <a:solidFill>
                  <a:srgbClr val="D4D4D4"/>
                </a:solidFill>
                <a:latin typeface=" Cascadia Mono PL"/>
              </a:rPr>
              <a:t>        </a:t>
            </a:r>
            <a:r>
              <a:rPr lang="en-AU" sz="1200" dirty="0">
                <a:solidFill>
                  <a:srgbClr val="569CD6"/>
                </a:solidFill>
                <a:latin typeface=" Cascadia Mono PL"/>
              </a:rPr>
              <a:t>await</a:t>
            </a:r>
            <a:r>
              <a:rPr lang="en-AU" sz="1200" dirty="0">
                <a:solidFill>
                  <a:srgbClr val="D4D4D4"/>
                </a:solidFill>
                <a:latin typeface=" Cascadia Mono PL"/>
              </a:rPr>
              <a:t> </a:t>
            </a:r>
            <a:r>
              <a:rPr lang="en-AU" sz="1200" dirty="0" err="1">
                <a:solidFill>
                  <a:srgbClr val="9CDCFE"/>
                </a:solidFill>
                <a:latin typeface=" Cascadia Mono PL"/>
              </a:rPr>
              <a:t>topicClient</a:t>
            </a:r>
            <a:r>
              <a:rPr lang="en-AU" sz="1200" dirty="0" err="1">
                <a:solidFill>
                  <a:srgbClr val="D4D4D4"/>
                </a:solidFill>
                <a:latin typeface=" Cascadia Mono PL"/>
              </a:rPr>
              <a:t>.</a:t>
            </a:r>
            <a:r>
              <a:rPr lang="en-AU" sz="1200" dirty="0" err="1">
                <a:solidFill>
                  <a:srgbClr val="DCDCAA"/>
                </a:solidFill>
                <a:latin typeface=" Cascadia Mono PL"/>
              </a:rPr>
              <a:t>CloseAsync</a:t>
            </a:r>
            <a:r>
              <a:rPr lang="en-AU" sz="1200" dirty="0">
                <a:solidFill>
                  <a:srgbClr val="D4D4D4"/>
                </a:solidFill>
                <a:latin typeface=" Cascadia Mono PL"/>
              </a:rPr>
              <a:t>();</a:t>
            </a:r>
          </a:p>
          <a:p>
            <a:r>
              <a:rPr lang="en-AU" sz="1200" dirty="0">
                <a:solidFill>
                  <a:srgbClr val="D4D4D4"/>
                </a:solidFill>
                <a:latin typeface=" Cascadia Mono PL"/>
              </a:rPr>
              <a:t>    }</a:t>
            </a:r>
          </a:p>
          <a:p>
            <a:br>
              <a:rPr lang="en-AU" sz="1200" dirty="0">
                <a:solidFill>
                  <a:srgbClr val="D4D4D4"/>
                </a:solidFill>
                <a:latin typeface=" Cascadia Mono PL"/>
              </a:rPr>
            </a:br>
            <a:r>
              <a:rPr lang="en-AU" sz="1200" dirty="0">
                <a:solidFill>
                  <a:srgbClr val="D4D4D4"/>
                </a:solidFill>
                <a:latin typeface=" Cascadia Mono PL"/>
              </a:rPr>
              <a:t>    </a:t>
            </a:r>
            <a:r>
              <a:rPr lang="en-AU" sz="1200" dirty="0">
                <a:solidFill>
                  <a:srgbClr val="569CD6"/>
                </a:solidFill>
                <a:latin typeface=" Cascadia Mono PL"/>
              </a:rPr>
              <a:t>public</a:t>
            </a:r>
            <a:r>
              <a:rPr lang="en-AU" sz="1200" dirty="0">
                <a:solidFill>
                  <a:srgbClr val="D4D4D4"/>
                </a:solidFill>
                <a:latin typeface=" Cascadia Mono PL"/>
              </a:rPr>
              <a:t> </a:t>
            </a:r>
            <a:r>
              <a:rPr lang="en-AU" sz="1200" dirty="0">
                <a:solidFill>
                  <a:srgbClr val="569CD6"/>
                </a:solidFill>
                <a:latin typeface=" Cascadia Mono PL"/>
              </a:rPr>
              <a:t>async</a:t>
            </a:r>
            <a:r>
              <a:rPr lang="en-AU" sz="1200" dirty="0">
                <a:solidFill>
                  <a:srgbClr val="D4D4D4"/>
                </a:solidFill>
                <a:latin typeface=" Cascadia Mono PL"/>
              </a:rPr>
              <a:t> </a:t>
            </a:r>
            <a:r>
              <a:rPr lang="en-AU" sz="1200" dirty="0">
                <a:solidFill>
                  <a:srgbClr val="4EC9B0"/>
                </a:solidFill>
                <a:latin typeface=" Cascadia Mono PL"/>
              </a:rPr>
              <a:t>Task</a:t>
            </a:r>
            <a:r>
              <a:rPr lang="en-AU" sz="1200" dirty="0">
                <a:solidFill>
                  <a:srgbClr val="D4D4D4"/>
                </a:solidFill>
                <a:latin typeface=" Cascadia Mono PL"/>
              </a:rPr>
              <a:t> </a:t>
            </a:r>
            <a:r>
              <a:rPr lang="en-AU" sz="1200" dirty="0" err="1">
                <a:solidFill>
                  <a:srgbClr val="DCDCAA"/>
                </a:solidFill>
                <a:latin typeface=" Cascadia Mono PL"/>
              </a:rPr>
              <a:t>SendException</a:t>
            </a:r>
            <a:r>
              <a:rPr lang="en-AU" sz="1200" dirty="0">
                <a:solidFill>
                  <a:srgbClr val="D4D4D4"/>
                </a:solidFill>
                <a:latin typeface=" Cascadia Mono PL"/>
              </a:rPr>
              <a:t>(</a:t>
            </a:r>
            <a:r>
              <a:rPr lang="en-AU" sz="1200" dirty="0">
                <a:solidFill>
                  <a:srgbClr val="4EC9B0"/>
                </a:solidFill>
                <a:latin typeface=" Cascadia Mono PL"/>
              </a:rPr>
              <a:t>Exception</a:t>
            </a:r>
            <a:r>
              <a:rPr lang="en-AU" sz="1200" dirty="0">
                <a:solidFill>
                  <a:srgbClr val="D4D4D4"/>
                </a:solidFill>
                <a:latin typeface=" Cascadia Mono PL"/>
              </a:rPr>
              <a:t> </a:t>
            </a:r>
            <a:r>
              <a:rPr lang="en-AU" sz="1200" dirty="0">
                <a:solidFill>
                  <a:srgbClr val="9CDCFE"/>
                </a:solidFill>
                <a:latin typeface=" Cascadia Mono PL"/>
              </a:rPr>
              <a:t>ex</a:t>
            </a:r>
            <a:r>
              <a:rPr lang="en-AU" sz="1200" dirty="0">
                <a:solidFill>
                  <a:srgbClr val="D4D4D4"/>
                </a:solidFill>
                <a:latin typeface=" Cascadia Mono PL"/>
              </a:rPr>
              <a:t>, </a:t>
            </a:r>
            <a:r>
              <a:rPr lang="en-AU" sz="1200" dirty="0" err="1">
                <a:solidFill>
                  <a:srgbClr val="4EC9B0"/>
                </a:solidFill>
                <a:latin typeface=" Cascadia Mono PL"/>
              </a:rPr>
              <a:t>MessageBase</a:t>
            </a:r>
            <a:r>
              <a:rPr lang="en-AU" sz="1200" dirty="0">
                <a:solidFill>
                  <a:srgbClr val="D4D4D4"/>
                </a:solidFill>
                <a:latin typeface=" Cascadia Mono PL"/>
              </a:rPr>
              <a:t> </a:t>
            </a:r>
            <a:r>
              <a:rPr lang="en-AU" sz="1200" dirty="0" err="1">
                <a:solidFill>
                  <a:srgbClr val="9CDCFE"/>
                </a:solidFill>
                <a:latin typeface=" Cascadia Mono PL"/>
              </a:rPr>
              <a:t>sourceMessage</a:t>
            </a:r>
            <a:r>
              <a:rPr lang="en-AU" sz="1200" dirty="0">
                <a:solidFill>
                  <a:srgbClr val="D4D4D4"/>
                </a:solidFill>
                <a:latin typeface=" Cascadia Mono PL"/>
              </a:rPr>
              <a:t>)</a:t>
            </a:r>
          </a:p>
          <a:p>
            <a:r>
              <a:rPr lang="en-AU" sz="1200" dirty="0">
                <a:solidFill>
                  <a:srgbClr val="D4D4D4"/>
                </a:solidFill>
                <a:latin typeface=" Cascadia Mono PL"/>
              </a:rPr>
              <a:t>    {</a:t>
            </a:r>
          </a:p>
          <a:p>
            <a:r>
              <a:rPr lang="en-AU" sz="1200" dirty="0">
                <a:solidFill>
                  <a:srgbClr val="D4D4D4"/>
                </a:solidFill>
                <a:latin typeface=" Cascadia Mono PL"/>
              </a:rPr>
              <a:t>        </a:t>
            </a:r>
            <a:r>
              <a:rPr lang="en-AU" sz="1200" dirty="0">
                <a:solidFill>
                  <a:srgbClr val="569CD6"/>
                </a:solidFill>
                <a:latin typeface=" Cascadia Mono PL"/>
              </a:rPr>
              <a:t>var</a:t>
            </a:r>
            <a:r>
              <a:rPr lang="en-AU" sz="1200" dirty="0">
                <a:solidFill>
                  <a:srgbClr val="D4D4D4"/>
                </a:solidFill>
                <a:latin typeface=" Cascadia Mono PL"/>
              </a:rPr>
              <a:t> </a:t>
            </a:r>
            <a:r>
              <a:rPr lang="en-AU" sz="1200" dirty="0" err="1">
                <a:solidFill>
                  <a:srgbClr val="9CDCFE"/>
                </a:solidFill>
                <a:latin typeface=" Cascadia Mono PL"/>
              </a:rPr>
              <a:t>exceptionMessage</a:t>
            </a:r>
            <a:r>
              <a:rPr lang="en-AU" sz="1200" dirty="0">
                <a:solidFill>
                  <a:srgbClr val="D4D4D4"/>
                </a:solidFill>
                <a:latin typeface=" Cascadia Mono PL"/>
              </a:rPr>
              <a:t> = </a:t>
            </a:r>
            <a:r>
              <a:rPr lang="en-AU" sz="1200" dirty="0">
                <a:solidFill>
                  <a:srgbClr val="569CD6"/>
                </a:solidFill>
                <a:latin typeface=" Cascadia Mono PL"/>
              </a:rPr>
              <a:t>new</a:t>
            </a:r>
            <a:r>
              <a:rPr lang="en-AU" sz="1200" dirty="0">
                <a:solidFill>
                  <a:srgbClr val="D4D4D4"/>
                </a:solidFill>
                <a:latin typeface=" Cascadia Mono PL"/>
              </a:rPr>
              <a:t> </a:t>
            </a:r>
            <a:r>
              <a:rPr lang="en-AU" sz="1200" dirty="0" err="1">
                <a:solidFill>
                  <a:srgbClr val="4EC9B0"/>
                </a:solidFill>
                <a:latin typeface=" Cascadia Mono PL"/>
              </a:rPr>
              <a:t>ExceptionMessage</a:t>
            </a:r>
            <a:r>
              <a:rPr lang="en-AU" sz="1200" dirty="0">
                <a:solidFill>
                  <a:srgbClr val="D4D4D4"/>
                </a:solidFill>
                <a:latin typeface=" Cascadia Mono PL"/>
              </a:rPr>
              <a:t>(</a:t>
            </a:r>
            <a:r>
              <a:rPr lang="en-AU" sz="1200" dirty="0" err="1">
                <a:solidFill>
                  <a:srgbClr val="9CDCFE"/>
                </a:solidFill>
                <a:latin typeface=" Cascadia Mono PL"/>
              </a:rPr>
              <a:t>sourceMessage</a:t>
            </a:r>
            <a:r>
              <a:rPr lang="en-AU" sz="1200" dirty="0">
                <a:solidFill>
                  <a:srgbClr val="D4D4D4"/>
                </a:solidFill>
                <a:latin typeface=" Cascadia Mono PL"/>
              </a:rPr>
              <a:t>, </a:t>
            </a:r>
            <a:r>
              <a:rPr lang="en-AU" sz="1200" dirty="0">
                <a:solidFill>
                  <a:srgbClr val="9CDCFE"/>
                </a:solidFill>
                <a:latin typeface=" Cascadia Mono PL"/>
              </a:rPr>
              <a:t>ex</a:t>
            </a:r>
            <a:r>
              <a:rPr lang="en-AU" sz="1200" dirty="0">
                <a:solidFill>
                  <a:srgbClr val="D4D4D4"/>
                </a:solidFill>
                <a:latin typeface=" Cascadia Mono PL"/>
              </a:rPr>
              <a:t>);</a:t>
            </a:r>
          </a:p>
          <a:p>
            <a:r>
              <a:rPr lang="en-AU" sz="1200" dirty="0">
                <a:solidFill>
                  <a:srgbClr val="D4D4D4"/>
                </a:solidFill>
                <a:latin typeface=" Cascadia Mono PL"/>
              </a:rPr>
              <a:t>        </a:t>
            </a:r>
            <a:r>
              <a:rPr lang="en-AU" sz="1200" dirty="0">
                <a:solidFill>
                  <a:srgbClr val="569CD6"/>
                </a:solidFill>
                <a:latin typeface=" Cascadia Mono PL"/>
              </a:rPr>
              <a:t>await</a:t>
            </a:r>
            <a:r>
              <a:rPr lang="en-AU" sz="1200" dirty="0">
                <a:solidFill>
                  <a:srgbClr val="D4D4D4"/>
                </a:solidFill>
                <a:latin typeface=" Cascadia Mono PL"/>
              </a:rPr>
              <a:t> </a:t>
            </a:r>
            <a:r>
              <a:rPr lang="en-AU" sz="1200" dirty="0" err="1">
                <a:solidFill>
                  <a:srgbClr val="DCDCAA"/>
                </a:solidFill>
                <a:latin typeface=" Cascadia Mono PL"/>
              </a:rPr>
              <a:t>SendMessage</a:t>
            </a:r>
            <a:r>
              <a:rPr lang="en-AU" sz="1200" dirty="0">
                <a:solidFill>
                  <a:srgbClr val="D4D4D4"/>
                </a:solidFill>
                <a:latin typeface=" Cascadia Mono PL"/>
              </a:rPr>
              <a:t>(</a:t>
            </a:r>
            <a:r>
              <a:rPr lang="en-AU" sz="1200" dirty="0" err="1">
                <a:solidFill>
                  <a:srgbClr val="9CDCFE"/>
                </a:solidFill>
                <a:latin typeface=" Cascadia Mono PL"/>
              </a:rPr>
              <a:t>exceptionMessage</a:t>
            </a:r>
            <a:r>
              <a:rPr lang="en-AU" sz="1200" dirty="0">
                <a:solidFill>
                  <a:srgbClr val="D4D4D4"/>
                </a:solidFill>
                <a:latin typeface=" Cascadia Mono PL"/>
              </a:rPr>
              <a:t>);</a:t>
            </a:r>
          </a:p>
          <a:p>
            <a:r>
              <a:rPr lang="en-AU" sz="1200" dirty="0">
                <a:solidFill>
                  <a:srgbClr val="D4D4D4"/>
                </a:solidFill>
                <a:latin typeface=" Cascadia Mono PL"/>
              </a:rPr>
              <a:t>    }</a:t>
            </a:r>
          </a:p>
          <a:p>
            <a:r>
              <a:rPr lang="en-AU" sz="1200" dirty="0">
                <a:solidFill>
                  <a:srgbClr val="D4D4D4"/>
                </a:solidFill>
                <a:latin typeface=" Cascadia Mono PL"/>
              </a:rPr>
              <a:t>}</a:t>
            </a:r>
            <a:endParaRPr lang="en-AU" sz="1200" dirty="0"/>
          </a:p>
        </p:txBody>
      </p:sp>
      <p:sp>
        <p:nvSpPr>
          <p:cNvPr id="9" name="Rectangle 8">
            <a:extLst>
              <a:ext uri="{FF2B5EF4-FFF2-40B4-BE49-F238E27FC236}">
                <a16:creationId xmlns:a16="http://schemas.microsoft.com/office/drawing/2014/main" id="{10697789-4D17-44CA-9015-AD85931F1337}"/>
              </a:ext>
            </a:extLst>
          </p:cNvPr>
          <p:cNvSpPr/>
          <p:nvPr/>
        </p:nvSpPr>
        <p:spPr>
          <a:xfrm>
            <a:off x="1487488" y="3260945"/>
            <a:ext cx="8208912" cy="1800200"/>
          </a:xfrm>
          <a:prstGeom prst="rect">
            <a:avLst/>
          </a:prstGeom>
          <a:noFill/>
          <a:ln w="38100" cap="rnd">
            <a:solidFill>
              <a:srgbClr val="CC4141"/>
            </a:solidFill>
            <a:roun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2" name="Graphic 11">
            <a:extLst>
              <a:ext uri="{FF2B5EF4-FFF2-40B4-BE49-F238E27FC236}">
                <a16:creationId xmlns:a16="http://schemas.microsoft.com/office/drawing/2014/main" id="{AFF29F01-B95A-4006-A8E2-C644E1320A5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10294297" y="52153"/>
            <a:ext cx="1080000" cy="1080000"/>
          </a:xfrm>
          <a:prstGeom prst="rect">
            <a:avLst/>
          </a:prstGeom>
          <a:effectLst>
            <a:outerShdw blurRad="50800" dist="38100" dir="2700000" algn="tl" rotWithShape="0">
              <a:prstClr val="black">
                <a:alpha val="40000"/>
              </a:prstClr>
            </a:outerShdw>
          </a:effectLst>
        </p:spPr>
      </p:pic>
      <p:sp>
        <p:nvSpPr>
          <p:cNvPr id="14" name="Title 1">
            <a:extLst>
              <a:ext uri="{FF2B5EF4-FFF2-40B4-BE49-F238E27FC236}">
                <a16:creationId xmlns:a16="http://schemas.microsoft.com/office/drawing/2014/main" id="{4F989F30-3BDF-4A38-BA8F-783464119299}"/>
              </a:ext>
            </a:extLst>
          </p:cNvPr>
          <p:cNvSpPr>
            <a:spLocks noGrp="1"/>
          </p:cNvSpPr>
          <p:nvPr>
            <p:ph type="title"/>
          </p:nvPr>
        </p:nvSpPr>
        <p:spPr>
          <a:xfrm>
            <a:off x="752903" y="136525"/>
            <a:ext cx="10686196" cy="896941"/>
          </a:xfrm>
        </p:spPr>
        <p:txBody>
          <a:bodyPr>
            <a:normAutofit/>
          </a:bodyPr>
          <a:lstStyle/>
          <a:p>
            <a:r>
              <a:rPr lang="en-AU" dirty="0"/>
              <a:t>Service Bus Message Sender</a:t>
            </a:r>
          </a:p>
        </p:txBody>
      </p:sp>
      <p:sp>
        <p:nvSpPr>
          <p:cNvPr id="2" name="Footer Placeholder 1">
            <a:extLst>
              <a:ext uri="{FF2B5EF4-FFF2-40B4-BE49-F238E27FC236}">
                <a16:creationId xmlns:a16="http://schemas.microsoft.com/office/drawing/2014/main" id="{55BB4DD4-078C-4FAE-B614-B302387F38A1}"/>
              </a:ext>
            </a:extLst>
          </p:cNvPr>
          <p:cNvSpPr>
            <a:spLocks noGrp="1"/>
          </p:cNvSpPr>
          <p:nvPr>
            <p:ph type="ftr" sz="quarter" idx="16"/>
          </p:nvPr>
        </p:nvSpPr>
        <p:spPr/>
        <p:txBody>
          <a:bodyPr/>
          <a:lstStyle/>
          <a:p>
            <a:r>
              <a:rPr lang="en-US"/>
              <a:t>Join the Conversation | #NETUG | @William_DotNet | https://azuregems.io</a:t>
            </a:r>
            <a:endParaRPr lang="en-US" dirty="0"/>
          </a:p>
        </p:txBody>
      </p:sp>
    </p:spTree>
    <p:extLst>
      <p:ext uri="{BB962C8B-B14F-4D97-AF65-F5344CB8AC3E}">
        <p14:creationId xmlns:p14="http://schemas.microsoft.com/office/powerpoint/2010/main" val="2193980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773448F0-4312-496D-A7A3-23AC69817D9C}"/>
              </a:ext>
            </a:extLst>
          </p:cNvPr>
          <p:cNvSpPr txBox="1">
            <a:spLocks/>
          </p:cNvSpPr>
          <p:nvPr/>
        </p:nvSpPr>
        <p:spPr>
          <a:xfrm>
            <a:off x="752903" y="136525"/>
            <a:ext cx="10686196" cy="896941"/>
          </a:xfrm>
          <a:prstGeom prst="rect">
            <a:avLst/>
          </a:prstGeom>
          <a:noFill/>
          <a:effectLst/>
        </p:spPr>
        <p:txBody>
          <a:bodyPr vert="horz" lIns="180000" tIns="46800" rIns="180000" bIns="46800" rtlCol="0" anchor="b">
            <a:normAutofit/>
          </a:bodyPr>
          <a:lstStyle>
            <a:lvl1pPr algn="l" defTabSz="914400" rtl="0" eaLnBrk="1" latinLnBrk="0" hangingPunct="1">
              <a:lnSpc>
                <a:spcPct val="100000"/>
              </a:lnSpc>
              <a:spcBef>
                <a:spcPct val="0"/>
              </a:spcBef>
              <a:buNone/>
              <a:defRPr sz="4800" kern="12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AU" dirty="0"/>
              <a:t>Service Bus Message Reader</a:t>
            </a:r>
          </a:p>
        </p:txBody>
      </p:sp>
      <p:sp>
        <p:nvSpPr>
          <p:cNvPr id="9" name="Footer Placeholder 3">
            <a:extLst>
              <a:ext uri="{FF2B5EF4-FFF2-40B4-BE49-F238E27FC236}">
                <a16:creationId xmlns:a16="http://schemas.microsoft.com/office/drawing/2014/main" id="{8B835CBA-F84A-4E01-972C-9C2F6C4A028F}"/>
              </a:ext>
            </a:extLst>
          </p:cNvPr>
          <p:cNvSpPr>
            <a:spLocks noGrp="1"/>
          </p:cNvSpPr>
          <p:nvPr>
            <p:ph type="ftr" sz="quarter" idx="16"/>
          </p:nvPr>
        </p:nvSpPr>
        <p:spPr>
          <a:xfrm>
            <a:off x="752902" y="6356350"/>
            <a:ext cx="10686196" cy="365125"/>
          </a:xfrm>
        </p:spPr>
        <p:txBody>
          <a:bodyPr/>
          <a:lstStyle/>
          <a:p>
            <a:r>
              <a:rPr lang="en-US"/>
              <a:t>Join the Conversation | #NETUG | @William_DotNet | https://azuregems.io</a:t>
            </a:r>
            <a:endParaRPr lang="en-US" dirty="0"/>
          </a:p>
        </p:txBody>
      </p:sp>
      <p:sp>
        <p:nvSpPr>
          <p:cNvPr id="10" name="Rectangle: Rounded Corners 9">
            <a:extLst>
              <a:ext uri="{FF2B5EF4-FFF2-40B4-BE49-F238E27FC236}">
                <a16:creationId xmlns:a16="http://schemas.microsoft.com/office/drawing/2014/main" id="{BA5EACFC-0719-4E3A-983C-14FE3F80C504}"/>
              </a:ext>
            </a:extLst>
          </p:cNvPr>
          <p:cNvSpPr/>
          <p:nvPr/>
        </p:nvSpPr>
        <p:spPr>
          <a:xfrm>
            <a:off x="752902" y="1132153"/>
            <a:ext cx="10686196" cy="5238512"/>
          </a:xfrm>
          <a:prstGeom prst="roundRect">
            <a:avLst>
              <a:gd name="adj" fmla="val 3778"/>
            </a:avLst>
          </a:prstGeom>
          <a:solidFill>
            <a:schemeClr val="tx1">
              <a:lumMod val="85000"/>
              <a:lumOff val="15000"/>
            </a:schemeClr>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AU" sz="1400" dirty="0">
                <a:solidFill>
                  <a:srgbClr val="569CD6"/>
                </a:solidFill>
                <a:latin typeface=" Cascadia Mono PL"/>
              </a:rPr>
              <a:t>public</a:t>
            </a:r>
            <a:r>
              <a:rPr lang="en-AU" sz="1400" dirty="0">
                <a:solidFill>
                  <a:srgbClr val="D4D4D4"/>
                </a:solidFill>
                <a:latin typeface=" Cascadia Mono PL"/>
              </a:rPr>
              <a:t> </a:t>
            </a:r>
            <a:r>
              <a:rPr lang="en-AU" sz="1400" dirty="0">
                <a:solidFill>
                  <a:srgbClr val="569CD6"/>
                </a:solidFill>
                <a:latin typeface=" Cascadia Mono PL"/>
              </a:rPr>
              <a:t>class</a:t>
            </a:r>
            <a:r>
              <a:rPr lang="en-AU" sz="1400" dirty="0">
                <a:solidFill>
                  <a:srgbClr val="D4D4D4"/>
                </a:solidFill>
                <a:latin typeface=" Cascadia Mono PL"/>
              </a:rPr>
              <a:t> </a:t>
            </a:r>
            <a:r>
              <a:rPr lang="en-AU" sz="1400" dirty="0" err="1">
                <a:solidFill>
                  <a:srgbClr val="4EC9B0"/>
                </a:solidFill>
                <a:latin typeface=" Cascadia Mono PL"/>
              </a:rPr>
              <a:t>MessageReader</a:t>
            </a:r>
            <a:r>
              <a:rPr lang="en-AU" sz="1400" dirty="0">
                <a:solidFill>
                  <a:srgbClr val="D4D4D4"/>
                </a:solidFill>
                <a:latin typeface=" Cascadia Mono PL"/>
              </a:rPr>
              <a:t> : </a:t>
            </a:r>
            <a:r>
              <a:rPr lang="en-AU" sz="1400" dirty="0" err="1">
                <a:solidFill>
                  <a:srgbClr val="4EC9B0"/>
                </a:solidFill>
                <a:latin typeface=" Cascadia Mono PL"/>
              </a:rPr>
              <a:t>IMessageReader</a:t>
            </a:r>
            <a:endParaRPr lang="en-AU" sz="1400" dirty="0">
              <a:solidFill>
                <a:srgbClr val="D4D4D4"/>
              </a:solidFill>
              <a:latin typeface=" Cascadia Mono PL"/>
            </a:endParaRPr>
          </a:p>
          <a:p>
            <a:r>
              <a:rPr lang="en-AU" sz="1400" dirty="0">
                <a:solidFill>
                  <a:srgbClr val="D4D4D4"/>
                </a:solidFill>
                <a:latin typeface=" Cascadia Mono PL"/>
              </a:rPr>
              <a:t>{</a:t>
            </a:r>
          </a:p>
          <a:p>
            <a:r>
              <a:rPr lang="en-AU" sz="1400" dirty="0">
                <a:solidFill>
                  <a:srgbClr val="D4D4D4"/>
                </a:solidFill>
                <a:latin typeface=" Cascadia Mono PL"/>
              </a:rPr>
              <a:t>    </a:t>
            </a:r>
            <a:r>
              <a:rPr lang="en-AU" sz="1400" dirty="0">
                <a:solidFill>
                  <a:srgbClr val="569CD6"/>
                </a:solidFill>
                <a:latin typeface=" Cascadia Mono PL"/>
              </a:rPr>
              <a:t>public</a:t>
            </a:r>
            <a:r>
              <a:rPr lang="en-AU" sz="1400" dirty="0">
                <a:solidFill>
                  <a:srgbClr val="D4D4D4"/>
                </a:solidFill>
                <a:latin typeface=" Cascadia Mono PL"/>
              </a:rPr>
              <a:t> </a:t>
            </a:r>
            <a:r>
              <a:rPr lang="en-AU" sz="1400" dirty="0" err="1">
                <a:solidFill>
                  <a:srgbClr val="4EC9B0"/>
                </a:solidFill>
                <a:latin typeface=" Cascadia Mono PL"/>
              </a:rPr>
              <a:t>MessageBase</a:t>
            </a:r>
            <a:r>
              <a:rPr lang="en-AU" sz="1400" dirty="0">
                <a:solidFill>
                  <a:srgbClr val="D4D4D4"/>
                </a:solidFill>
                <a:latin typeface=" Cascadia Mono PL"/>
              </a:rPr>
              <a:t> </a:t>
            </a:r>
            <a:r>
              <a:rPr lang="en-AU" sz="1400" dirty="0" err="1">
                <a:solidFill>
                  <a:srgbClr val="DCDCAA"/>
                </a:solidFill>
                <a:latin typeface=" Cascadia Mono PL"/>
              </a:rPr>
              <a:t>ReadMessage</a:t>
            </a:r>
            <a:r>
              <a:rPr lang="en-AU" sz="1400" dirty="0">
                <a:solidFill>
                  <a:srgbClr val="D4D4D4"/>
                </a:solidFill>
                <a:latin typeface=" Cascadia Mono PL"/>
              </a:rPr>
              <a:t>(</a:t>
            </a:r>
            <a:r>
              <a:rPr lang="en-AU" sz="1400" dirty="0">
                <a:solidFill>
                  <a:srgbClr val="569CD6"/>
                </a:solidFill>
                <a:latin typeface=" Cascadia Mono PL"/>
              </a:rPr>
              <a:t>string</a:t>
            </a:r>
            <a:r>
              <a:rPr lang="en-AU" sz="1400" dirty="0">
                <a:solidFill>
                  <a:srgbClr val="D4D4D4"/>
                </a:solidFill>
                <a:latin typeface=" Cascadia Mono PL"/>
              </a:rPr>
              <a:t> </a:t>
            </a:r>
            <a:r>
              <a:rPr lang="en-AU" sz="1400" dirty="0" err="1">
                <a:solidFill>
                  <a:srgbClr val="9CDCFE"/>
                </a:solidFill>
                <a:latin typeface=" Cascadia Mono PL"/>
              </a:rPr>
              <a:t>messageBody</a:t>
            </a:r>
            <a:r>
              <a:rPr lang="en-AU" sz="1400" dirty="0">
                <a:solidFill>
                  <a:srgbClr val="D4D4D4"/>
                </a:solidFill>
                <a:latin typeface=" Cascadia Mono PL"/>
              </a:rPr>
              <a:t>)</a:t>
            </a:r>
          </a:p>
          <a:p>
            <a:r>
              <a:rPr lang="en-AU" sz="1400" dirty="0">
                <a:solidFill>
                  <a:srgbClr val="D4D4D4"/>
                </a:solidFill>
                <a:latin typeface=" Cascadia Mono PL"/>
              </a:rPr>
              <a:t>    {</a:t>
            </a:r>
          </a:p>
          <a:p>
            <a:r>
              <a:rPr lang="en-AU" sz="1400" dirty="0">
                <a:solidFill>
                  <a:srgbClr val="D4D4D4"/>
                </a:solidFill>
                <a:latin typeface=" Cascadia Mono PL"/>
              </a:rPr>
              <a:t>        </a:t>
            </a:r>
            <a:r>
              <a:rPr lang="en-AU" sz="1400" dirty="0">
                <a:solidFill>
                  <a:srgbClr val="C586C0"/>
                </a:solidFill>
                <a:latin typeface=" Cascadia Mono PL"/>
              </a:rPr>
              <a:t>return</a:t>
            </a:r>
            <a:r>
              <a:rPr lang="en-AU" sz="1400" dirty="0">
                <a:solidFill>
                  <a:srgbClr val="D4D4D4"/>
                </a:solidFill>
                <a:latin typeface=" Cascadia Mono PL"/>
              </a:rPr>
              <a:t> </a:t>
            </a:r>
            <a:r>
              <a:rPr lang="en-AU" sz="1400" dirty="0" err="1">
                <a:solidFill>
                  <a:srgbClr val="9CDCFE"/>
                </a:solidFill>
                <a:latin typeface=" Cascadia Mono PL"/>
              </a:rPr>
              <a:t>JsonConvert</a:t>
            </a:r>
            <a:endParaRPr lang="en-AU" sz="1400" dirty="0">
              <a:solidFill>
                <a:srgbClr val="9CDCFE"/>
              </a:solidFill>
              <a:latin typeface=" Cascadia Mono PL"/>
            </a:endParaRPr>
          </a:p>
          <a:p>
            <a:r>
              <a:rPr lang="en-AU" sz="1400" dirty="0">
                <a:solidFill>
                  <a:srgbClr val="9CDCFE"/>
                </a:solidFill>
                <a:latin typeface=" Cascadia Mono PL"/>
              </a:rPr>
              <a:t>                   </a:t>
            </a:r>
            <a:r>
              <a:rPr lang="en-AU" sz="1400" dirty="0">
                <a:solidFill>
                  <a:srgbClr val="D4D4D4"/>
                </a:solidFill>
                <a:latin typeface=" Cascadia Mono PL"/>
              </a:rPr>
              <a:t>.</a:t>
            </a:r>
            <a:r>
              <a:rPr lang="en-AU" sz="1400" dirty="0" err="1">
                <a:solidFill>
                  <a:srgbClr val="DCDCAA"/>
                </a:solidFill>
                <a:latin typeface=" Cascadia Mono PL"/>
              </a:rPr>
              <a:t>DeserializeObject</a:t>
            </a:r>
            <a:r>
              <a:rPr lang="en-AU" sz="1400" dirty="0">
                <a:solidFill>
                  <a:srgbClr val="D4D4D4"/>
                </a:solidFill>
                <a:latin typeface=" Cascadia Mono PL"/>
              </a:rPr>
              <a:t>(</a:t>
            </a:r>
            <a:r>
              <a:rPr lang="en-AU" sz="1400" dirty="0" err="1">
                <a:solidFill>
                  <a:srgbClr val="9CDCFE"/>
                </a:solidFill>
                <a:latin typeface=" Cascadia Mono PL"/>
              </a:rPr>
              <a:t>messageBody</a:t>
            </a:r>
            <a:r>
              <a:rPr lang="en-AU" sz="1400" dirty="0">
                <a:solidFill>
                  <a:srgbClr val="D4D4D4"/>
                </a:solidFill>
                <a:latin typeface=" Cascadia Mono PL"/>
              </a:rPr>
              <a:t>, </a:t>
            </a:r>
            <a:r>
              <a:rPr lang="en-AU" sz="1400" dirty="0" err="1">
                <a:solidFill>
                  <a:srgbClr val="DCDCAA"/>
                </a:solidFill>
                <a:latin typeface=" Cascadia Mono PL"/>
              </a:rPr>
              <a:t>GetMessageType</a:t>
            </a:r>
            <a:r>
              <a:rPr lang="en-AU" sz="1400" dirty="0">
                <a:solidFill>
                  <a:srgbClr val="D4D4D4"/>
                </a:solidFill>
                <a:latin typeface=" Cascadia Mono PL"/>
              </a:rPr>
              <a:t>(</a:t>
            </a:r>
            <a:r>
              <a:rPr lang="en-AU" sz="1400" dirty="0" err="1">
                <a:solidFill>
                  <a:srgbClr val="9CDCFE"/>
                </a:solidFill>
                <a:latin typeface=" Cascadia Mono PL"/>
              </a:rPr>
              <a:t>messageBody</a:t>
            </a:r>
            <a:r>
              <a:rPr lang="en-AU" sz="1400" dirty="0">
                <a:solidFill>
                  <a:srgbClr val="D4D4D4"/>
                </a:solidFill>
                <a:latin typeface=" Cascadia Mono PL"/>
              </a:rPr>
              <a:t>)) </a:t>
            </a:r>
            <a:r>
              <a:rPr lang="en-AU" sz="1400" dirty="0">
                <a:solidFill>
                  <a:srgbClr val="569CD6"/>
                </a:solidFill>
                <a:latin typeface=" Cascadia Mono PL"/>
              </a:rPr>
              <a:t>as</a:t>
            </a:r>
            <a:r>
              <a:rPr lang="en-AU" sz="1400" dirty="0">
                <a:solidFill>
                  <a:srgbClr val="D4D4D4"/>
                </a:solidFill>
                <a:latin typeface=" Cascadia Mono PL"/>
              </a:rPr>
              <a:t> </a:t>
            </a:r>
            <a:r>
              <a:rPr lang="en-AU" sz="1400" dirty="0" err="1">
                <a:solidFill>
                  <a:srgbClr val="4EC9B0"/>
                </a:solidFill>
                <a:latin typeface=" Cascadia Mono PL"/>
              </a:rPr>
              <a:t>MessageBase</a:t>
            </a:r>
            <a:r>
              <a:rPr lang="en-AU" sz="1400" dirty="0">
                <a:solidFill>
                  <a:srgbClr val="D4D4D4"/>
                </a:solidFill>
                <a:latin typeface=" Cascadia Mono PL"/>
              </a:rPr>
              <a:t>;</a:t>
            </a:r>
          </a:p>
          <a:p>
            <a:r>
              <a:rPr lang="en-AU" sz="1400" dirty="0">
                <a:solidFill>
                  <a:srgbClr val="D4D4D4"/>
                </a:solidFill>
                <a:latin typeface=" Cascadia Mono PL"/>
              </a:rPr>
              <a:t>    }</a:t>
            </a:r>
          </a:p>
          <a:p>
            <a:br>
              <a:rPr lang="en-AU" sz="1400" dirty="0">
                <a:solidFill>
                  <a:srgbClr val="D4D4D4"/>
                </a:solidFill>
                <a:latin typeface=" Cascadia Mono PL"/>
              </a:rPr>
            </a:br>
            <a:r>
              <a:rPr lang="en-AU" sz="1400" dirty="0">
                <a:solidFill>
                  <a:srgbClr val="D4D4D4"/>
                </a:solidFill>
                <a:latin typeface=" Cascadia Mono PL"/>
              </a:rPr>
              <a:t>    </a:t>
            </a:r>
            <a:r>
              <a:rPr lang="en-AU" sz="1400" dirty="0">
                <a:solidFill>
                  <a:srgbClr val="569CD6"/>
                </a:solidFill>
                <a:latin typeface=" Cascadia Mono PL"/>
              </a:rPr>
              <a:t>public</a:t>
            </a:r>
            <a:r>
              <a:rPr lang="en-AU" sz="1400" dirty="0">
                <a:solidFill>
                  <a:srgbClr val="D4D4D4"/>
                </a:solidFill>
                <a:latin typeface=" Cascadia Mono PL"/>
              </a:rPr>
              <a:t> </a:t>
            </a:r>
            <a:r>
              <a:rPr lang="en-AU" sz="1400" dirty="0">
                <a:solidFill>
                  <a:srgbClr val="4EC9B0"/>
                </a:solidFill>
                <a:latin typeface=" Cascadia Mono PL"/>
              </a:rPr>
              <a:t>Type</a:t>
            </a:r>
            <a:r>
              <a:rPr lang="en-AU" sz="1400" dirty="0">
                <a:solidFill>
                  <a:srgbClr val="D4D4D4"/>
                </a:solidFill>
                <a:latin typeface=" Cascadia Mono PL"/>
              </a:rPr>
              <a:t> </a:t>
            </a:r>
            <a:r>
              <a:rPr lang="en-AU" sz="1400" dirty="0" err="1">
                <a:solidFill>
                  <a:srgbClr val="DCDCAA"/>
                </a:solidFill>
                <a:latin typeface=" Cascadia Mono PL"/>
              </a:rPr>
              <a:t>GetMessageType</a:t>
            </a:r>
            <a:r>
              <a:rPr lang="en-AU" sz="1400" dirty="0">
                <a:solidFill>
                  <a:srgbClr val="D4D4D4"/>
                </a:solidFill>
                <a:latin typeface=" Cascadia Mono PL"/>
              </a:rPr>
              <a:t>(</a:t>
            </a:r>
            <a:r>
              <a:rPr lang="en-AU" sz="1400" dirty="0">
                <a:solidFill>
                  <a:srgbClr val="569CD6"/>
                </a:solidFill>
                <a:latin typeface=" Cascadia Mono PL"/>
              </a:rPr>
              <a:t>string</a:t>
            </a:r>
            <a:r>
              <a:rPr lang="en-AU" sz="1400" dirty="0">
                <a:solidFill>
                  <a:srgbClr val="D4D4D4"/>
                </a:solidFill>
                <a:latin typeface=" Cascadia Mono PL"/>
              </a:rPr>
              <a:t> </a:t>
            </a:r>
            <a:r>
              <a:rPr lang="en-AU" sz="1400" dirty="0" err="1">
                <a:solidFill>
                  <a:srgbClr val="9CDCFE"/>
                </a:solidFill>
                <a:latin typeface=" Cascadia Mono PL"/>
              </a:rPr>
              <a:t>messageBody</a:t>
            </a:r>
            <a:r>
              <a:rPr lang="en-AU" sz="1400" dirty="0">
                <a:solidFill>
                  <a:srgbClr val="D4D4D4"/>
                </a:solidFill>
                <a:latin typeface=" Cascadia Mono PL"/>
              </a:rPr>
              <a:t>)</a:t>
            </a:r>
          </a:p>
          <a:p>
            <a:r>
              <a:rPr lang="en-AU" sz="1400" dirty="0">
                <a:solidFill>
                  <a:srgbClr val="D4D4D4"/>
                </a:solidFill>
                <a:latin typeface=" Cascadia Mono PL"/>
              </a:rPr>
              <a:t>    {</a:t>
            </a:r>
          </a:p>
          <a:p>
            <a:r>
              <a:rPr lang="en-AU" sz="1400" dirty="0">
                <a:solidFill>
                  <a:srgbClr val="D4D4D4"/>
                </a:solidFill>
                <a:latin typeface=" Cascadia Mono PL"/>
              </a:rPr>
              <a:t>        </a:t>
            </a:r>
            <a:r>
              <a:rPr lang="en-AU" sz="1400" dirty="0" err="1">
                <a:solidFill>
                  <a:srgbClr val="4EC9B0"/>
                </a:solidFill>
                <a:latin typeface=" Cascadia Mono PL"/>
              </a:rPr>
              <a:t>JObject</a:t>
            </a:r>
            <a:r>
              <a:rPr lang="en-AU" sz="1400" dirty="0">
                <a:solidFill>
                  <a:srgbClr val="D4D4D4"/>
                </a:solidFill>
                <a:latin typeface=" Cascadia Mono PL"/>
              </a:rPr>
              <a:t> </a:t>
            </a:r>
            <a:r>
              <a:rPr lang="en-AU" sz="1400" dirty="0">
                <a:solidFill>
                  <a:srgbClr val="9CDCFE"/>
                </a:solidFill>
                <a:latin typeface=" Cascadia Mono PL"/>
              </a:rPr>
              <a:t>j</a:t>
            </a:r>
            <a:r>
              <a:rPr lang="en-AU" sz="1400" dirty="0">
                <a:solidFill>
                  <a:srgbClr val="D4D4D4"/>
                </a:solidFill>
                <a:latin typeface=" Cascadia Mono PL"/>
              </a:rPr>
              <a:t> = </a:t>
            </a:r>
            <a:r>
              <a:rPr lang="en-AU" sz="1400" dirty="0" err="1">
                <a:solidFill>
                  <a:srgbClr val="9CDCFE"/>
                </a:solidFill>
                <a:latin typeface=" Cascadia Mono PL"/>
              </a:rPr>
              <a:t>JObject</a:t>
            </a:r>
            <a:r>
              <a:rPr lang="en-AU" sz="1400" dirty="0" err="1">
                <a:solidFill>
                  <a:srgbClr val="D4D4D4"/>
                </a:solidFill>
                <a:latin typeface=" Cascadia Mono PL"/>
              </a:rPr>
              <a:t>.</a:t>
            </a:r>
            <a:r>
              <a:rPr lang="en-AU" sz="1400" dirty="0" err="1">
                <a:solidFill>
                  <a:srgbClr val="DCDCAA"/>
                </a:solidFill>
                <a:latin typeface=" Cascadia Mono PL"/>
              </a:rPr>
              <a:t>Parse</a:t>
            </a:r>
            <a:r>
              <a:rPr lang="en-AU" sz="1400" dirty="0">
                <a:solidFill>
                  <a:srgbClr val="D4D4D4"/>
                </a:solidFill>
                <a:latin typeface=" Cascadia Mono PL"/>
              </a:rPr>
              <a:t>(</a:t>
            </a:r>
            <a:r>
              <a:rPr lang="en-AU" sz="1400" dirty="0" err="1">
                <a:solidFill>
                  <a:srgbClr val="9CDCFE"/>
                </a:solidFill>
                <a:latin typeface=" Cascadia Mono PL"/>
              </a:rPr>
              <a:t>messageBody</a:t>
            </a:r>
            <a:r>
              <a:rPr lang="en-AU" sz="1400" dirty="0">
                <a:solidFill>
                  <a:srgbClr val="D4D4D4"/>
                </a:solidFill>
                <a:latin typeface=" Cascadia Mono PL"/>
              </a:rPr>
              <a:t>);</a:t>
            </a:r>
          </a:p>
          <a:p>
            <a:r>
              <a:rPr lang="en-AU" sz="1400" dirty="0">
                <a:solidFill>
                  <a:srgbClr val="D4D4D4"/>
                </a:solidFill>
                <a:latin typeface=" Cascadia Mono PL"/>
              </a:rPr>
              <a:t>        </a:t>
            </a:r>
            <a:r>
              <a:rPr lang="en-AU" sz="1400" dirty="0">
                <a:solidFill>
                  <a:srgbClr val="569CD6"/>
                </a:solidFill>
                <a:latin typeface=" Cascadia Mono PL"/>
              </a:rPr>
              <a:t>var</a:t>
            </a:r>
            <a:r>
              <a:rPr lang="en-AU" sz="1400" dirty="0">
                <a:solidFill>
                  <a:srgbClr val="D4D4D4"/>
                </a:solidFill>
                <a:latin typeface=" Cascadia Mono PL"/>
              </a:rPr>
              <a:t> </a:t>
            </a:r>
            <a:r>
              <a:rPr lang="en-AU" sz="1400" dirty="0" err="1">
                <a:solidFill>
                  <a:srgbClr val="9CDCFE"/>
                </a:solidFill>
                <a:latin typeface=" Cascadia Mono PL"/>
              </a:rPr>
              <a:t>typeName</a:t>
            </a:r>
            <a:r>
              <a:rPr lang="en-AU" sz="1400" dirty="0">
                <a:solidFill>
                  <a:srgbClr val="D4D4D4"/>
                </a:solidFill>
                <a:latin typeface=" Cascadia Mono PL"/>
              </a:rPr>
              <a:t> = </a:t>
            </a:r>
            <a:r>
              <a:rPr lang="en-AU" sz="1400" dirty="0">
                <a:solidFill>
                  <a:srgbClr val="9CDCFE"/>
                </a:solidFill>
                <a:latin typeface=" Cascadia Mono PL"/>
              </a:rPr>
              <a:t>j</a:t>
            </a:r>
            <a:r>
              <a:rPr lang="en-AU" sz="1400" dirty="0">
                <a:solidFill>
                  <a:srgbClr val="D4D4D4"/>
                </a:solidFill>
                <a:latin typeface=" Cascadia Mono PL"/>
              </a:rPr>
              <a:t>[</a:t>
            </a:r>
            <a:r>
              <a:rPr lang="en-AU" sz="1400" dirty="0">
                <a:solidFill>
                  <a:srgbClr val="CE9178"/>
                </a:solidFill>
                <a:latin typeface=" Cascadia Mono PL"/>
              </a:rPr>
              <a:t>"</a:t>
            </a:r>
            <a:r>
              <a:rPr lang="en-AU" sz="1400" dirty="0" err="1">
                <a:solidFill>
                  <a:srgbClr val="CE9178"/>
                </a:solidFill>
                <a:latin typeface=" Cascadia Mono PL"/>
              </a:rPr>
              <a:t>MessageType</a:t>
            </a:r>
            <a:r>
              <a:rPr lang="en-AU" sz="1400" dirty="0">
                <a:solidFill>
                  <a:srgbClr val="CE9178"/>
                </a:solidFill>
                <a:latin typeface=" Cascadia Mono PL"/>
              </a:rPr>
              <a:t>"</a:t>
            </a:r>
            <a:r>
              <a:rPr lang="en-AU" sz="1400" dirty="0">
                <a:solidFill>
                  <a:srgbClr val="D4D4D4"/>
                </a:solidFill>
                <a:latin typeface=" Cascadia Mono PL"/>
              </a:rPr>
              <a:t>].</a:t>
            </a:r>
            <a:r>
              <a:rPr lang="en-AU" sz="1400" dirty="0" err="1">
                <a:solidFill>
                  <a:srgbClr val="DCDCAA"/>
                </a:solidFill>
                <a:latin typeface=" Cascadia Mono PL"/>
              </a:rPr>
              <a:t>ToString</a:t>
            </a:r>
            <a:r>
              <a:rPr lang="en-AU" sz="1400" dirty="0">
                <a:solidFill>
                  <a:srgbClr val="D4D4D4"/>
                </a:solidFill>
                <a:latin typeface=" Cascadia Mono PL"/>
              </a:rPr>
              <a:t>();</a:t>
            </a:r>
          </a:p>
          <a:p>
            <a:r>
              <a:rPr lang="en-AU" sz="1400" dirty="0">
                <a:solidFill>
                  <a:srgbClr val="D4D4D4"/>
                </a:solidFill>
                <a:latin typeface=" Cascadia Mono PL"/>
              </a:rPr>
              <a:t>        </a:t>
            </a:r>
            <a:r>
              <a:rPr lang="en-AU" sz="1400" dirty="0">
                <a:solidFill>
                  <a:srgbClr val="C586C0"/>
                </a:solidFill>
                <a:latin typeface=" Cascadia Mono PL"/>
              </a:rPr>
              <a:t>return</a:t>
            </a:r>
            <a:r>
              <a:rPr lang="en-AU" sz="1400" dirty="0">
                <a:solidFill>
                  <a:srgbClr val="D4D4D4"/>
                </a:solidFill>
                <a:latin typeface=" Cascadia Mono PL"/>
              </a:rPr>
              <a:t> </a:t>
            </a:r>
            <a:r>
              <a:rPr lang="en-AU" sz="1400" dirty="0" err="1">
                <a:solidFill>
                  <a:srgbClr val="9CDCFE"/>
                </a:solidFill>
                <a:latin typeface=" Cascadia Mono PL"/>
              </a:rPr>
              <a:t>Type</a:t>
            </a:r>
            <a:r>
              <a:rPr lang="en-AU" sz="1400" dirty="0" err="1">
                <a:solidFill>
                  <a:srgbClr val="D4D4D4"/>
                </a:solidFill>
                <a:latin typeface=" Cascadia Mono PL"/>
              </a:rPr>
              <a:t>.</a:t>
            </a:r>
            <a:r>
              <a:rPr lang="en-AU" sz="1400" dirty="0" err="1">
                <a:solidFill>
                  <a:srgbClr val="DCDCAA"/>
                </a:solidFill>
                <a:latin typeface=" Cascadia Mono PL"/>
              </a:rPr>
              <a:t>GetType</a:t>
            </a:r>
            <a:r>
              <a:rPr lang="en-AU" sz="1400" dirty="0">
                <a:solidFill>
                  <a:srgbClr val="D4D4D4"/>
                </a:solidFill>
                <a:latin typeface=" Cascadia Mono PL"/>
              </a:rPr>
              <a:t>(</a:t>
            </a:r>
            <a:r>
              <a:rPr lang="en-AU" sz="1400" dirty="0" err="1">
                <a:solidFill>
                  <a:srgbClr val="9CDCFE"/>
                </a:solidFill>
                <a:latin typeface=" Cascadia Mono PL"/>
              </a:rPr>
              <a:t>typeName</a:t>
            </a:r>
            <a:r>
              <a:rPr lang="en-AU" sz="1400" dirty="0">
                <a:solidFill>
                  <a:srgbClr val="D4D4D4"/>
                </a:solidFill>
                <a:latin typeface=" Cascadia Mono PL"/>
              </a:rPr>
              <a:t>);</a:t>
            </a:r>
          </a:p>
          <a:p>
            <a:r>
              <a:rPr lang="en-AU" sz="1400" dirty="0">
                <a:solidFill>
                  <a:srgbClr val="D4D4D4"/>
                </a:solidFill>
                <a:latin typeface=" Cascadia Mono PL"/>
              </a:rPr>
              <a:t>    }</a:t>
            </a:r>
          </a:p>
          <a:p>
            <a:br>
              <a:rPr lang="en-AU" sz="1400" dirty="0">
                <a:solidFill>
                  <a:srgbClr val="D4D4D4"/>
                </a:solidFill>
                <a:latin typeface=" Cascadia Mono PL"/>
              </a:rPr>
            </a:br>
            <a:r>
              <a:rPr lang="en-AU" sz="1400" dirty="0">
                <a:solidFill>
                  <a:srgbClr val="D4D4D4"/>
                </a:solidFill>
                <a:latin typeface=" Cascadia Mono PL"/>
              </a:rPr>
              <a:t>    </a:t>
            </a:r>
            <a:r>
              <a:rPr lang="en-AU" sz="1400" dirty="0">
                <a:solidFill>
                  <a:srgbClr val="569CD6"/>
                </a:solidFill>
                <a:latin typeface=" Cascadia Mono PL"/>
              </a:rPr>
              <a:t>public</a:t>
            </a:r>
            <a:r>
              <a:rPr lang="en-AU" sz="1400" dirty="0">
                <a:solidFill>
                  <a:srgbClr val="D4D4D4"/>
                </a:solidFill>
                <a:latin typeface=" Cascadia Mono PL"/>
              </a:rPr>
              <a:t> </a:t>
            </a:r>
            <a:r>
              <a:rPr lang="en-AU" sz="1400" dirty="0">
                <a:solidFill>
                  <a:srgbClr val="4EC9B0"/>
                </a:solidFill>
                <a:latin typeface=" Cascadia Mono PL"/>
              </a:rPr>
              <a:t>T</a:t>
            </a:r>
            <a:r>
              <a:rPr lang="en-AU" sz="1400" dirty="0">
                <a:solidFill>
                  <a:srgbClr val="D4D4D4"/>
                </a:solidFill>
                <a:latin typeface=" Cascadia Mono PL"/>
              </a:rPr>
              <a:t> </a:t>
            </a:r>
            <a:r>
              <a:rPr lang="en-AU" sz="1400" dirty="0" err="1">
                <a:solidFill>
                  <a:srgbClr val="DCDCAA"/>
                </a:solidFill>
                <a:latin typeface=" Cascadia Mono PL"/>
              </a:rPr>
              <a:t>ReadMessage</a:t>
            </a:r>
            <a:r>
              <a:rPr lang="en-AU" sz="1400" dirty="0">
                <a:solidFill>
                  <a:srgbClr val="D4D4D4"/>
                </a:solidFill>
                <a:latin typeface=" Cascadia Mono PL"/>
              </a:rPr>
              <a:t>&lt;</a:t>
            </a:r>
            <a:r>
              <a:rPr lang="en-AU" sz="1400" dirty="0">
                <a:solidFill>
                  <a:srgbClr val="4EC9B0"/>
                </a:solidFill>
                <a:latin typeface=" Cascadia Mono PL"/>
              </a:rPr>
              <a:t>T</a:t>
            </a:r>
            <a:r>
              <a:rPr lang="en-AU" sz="1400" dirty="0">
                <a:solidFill>
                  <a:srgbClr val="D4D4D4"/>
                </a:solidFill>
                <a:latin typeface=" Cascadia Mono PL"/>
              </a:rPr>
              <a:t>&gt;(</a:t>
            </a:r>
            <a:r>
              <a:rPr lang="en-AU" sz="1400" dirty="0">
                <a:solidFill>
                  <a:srgbClr val="569CD6"/>
                </a:solidFill>
                <a:latin typeface=" Cascadia Mono PL"/>
              </a:rPr>
              <a:t>string</a:t>
            </a:r>
            <a:r>
              <a:rPr lang="en-AU" sz="1400" dirty="0">
                <a:solidFill>
                  <a:srgbClr val="D4D4D4"/>
                </a:solidFill>
                <a:latin typeface=" Cascadia Mono PL"/>
              </a:rPr>
              <a:t> </a:t>
            </a:r>
            <a:r>
              <a:rPr lang="en-AU" sz="1400" dirty="0" err="1">
                <a:solidFill>
                  <a:srgbClr val="9CDCFE"/>
                </a:solidFill>
                <a:latin typeface=" Cascadia Mono PL"/>
              </a:rPr>
              <a:t>messageBody</a:t>
            </a:r>
            <a:r>
              <a:rPr lang="en-AU" sz="1400" dirty="0">
                <a:solidFill>
                  <a:srgbClr val="D4D4D4"/>
                </a:solidFill>
                <a:latin typeface=" Cascadia Mono PL"/>
              </a:rPr>
              <a:t>) </a:t>
            </a:r>
            <a:r>
              <a:rPr lang="en-AU" sz="1400" dirty="0">
                <a:solidFill>
                  <a:srgbClr val="569CD6"/>
                </a:solidFill>
                <a:latin typeface=" Cascadia Mono PL"/>
              </a:rPr>
              <a:t>where</a:t>
            </a:r>
            <a:r>
              <a:rPr lang="en-AU" sz="1400" dirty="0">
                <a:solidFill>
                  <a:srgbClr val="D4D4D4"/>
                </a:solidFill>
                <a:latin typeface=" Cascadia Mono PL"/>
              </a:rPr>
              <a:t> </a:t>
            </a:r>
            <a:r>
              <a:rPr lang="en-AU" sz="1400" dirty="0">
                <a:solidFill>
                  <a:srgbClr val="4EC9B0"/>
                </a:solidFill>
                <a:latin typeface=" Cascadia Mono PL"/>
              </a:rPr>
              <a:t>T</a:t>
            </a:r>
            <a:r>
              <a:rPr lang="en-AU" sz="1400" dirty="0">
                <a:solidFill>
                  <a:srgbClr val="D4D4D4"/>
                </a:solidFill>
                <a:latin typeface=" Cascadia Mono PL"/>
              </a:rPr>
              <a:t> : </a:t>
            </a:r>
            <a:r>
              <a:rPr lang="en-AU" sz="1400" dirty="0" err="1">
                <a:solidFill>
                  <a:srgbClr val="4EC9B0"/>
                </a:solidFill>
                <a:latin typeface=" Cascadia Mono PL"/>
              </a:rPr>
              <a:t>MessageBase</a:t>
            </a:r>
            <a:endParaRPr lang="en-AU" sz="1400" dirty="0">
              <a:solidFill>
                <a:srgbClr val="D4D4D4"/>
              </a:solidFill>
              <a:latin typeface=" Cascadia Mono PL"/>
            </a:endParaRPr>
          </a:p>
          <a:p>
            <a:r>
              <a:rPr lang="en-AU" sz="1400" dirty="0">
                <a:solidFill>
                  <a:srgbClr val="D4D4D4"/>
                </a:solidFill>
                <a:latin typeface=" Cascadia Mono PL"/>
              </a:rPr>
              <a:t>    {</a:t>
            </a:r>
          </a:p>
          <a:p>
            <a:r>
              <a:rPr lang="en-AU" sz="1400" dirty="0">
                <a:solidFill>
                  <a:srgbClr val="D4D4D4"/>
                </a:solidFill>
                <a:latin typeface=" Cascadia Mono PL"/>
              </a:rPr>
              <a:t>        </a:t>
            </a:r>
            <a:r>
              <a:rPr lang="en-AU" sz="1400" dirty="0">
                <a:solidFill>
                  <a:srgbClr val="C586C0"/>
                </a:solidFill>
                <a:latin typeface=" Cascadia Mono PL"/>
              </a:rPr>
              <a:t>return</a:t>
            </a:r>
            <a:r>
              <a:rPr lang="en-AU" sz="1400" dirty="0">
                <a:solidFill>
                  <a:srgbClr val="D4D4D4"/>
                </a:solidFill>
                <a:latin typeface=" Cascadia Mono PL"/>
              </a:rPr>
              <a:t> </a:t>
            </a:r>
            <a:r>
              <a:rPr lang="en-AU" sz="1400" dirty="0" err="1">
                <a:solidFill>
                  <a:srgbClr val="9CDCFE"/>
                </a:solidFill>
                <a:latin typeface=" Cascadia Mono PL"/>
              </a:rPr>
              <a:t>JsonConvert</a:t>
            </a:r>
            <a:r>
              <a:rPr lang="en-AU" sz="1400" dirty="0" err="1">
                <a:solidFill>
                  <a:srgbClr val="D4D4D4"/>
                </a:solidFill>
                <a:latin typeface=" Cascadia Mono PL"/>
              </a:rPr>
              <a:t>.</a:t>
            </a:r>
            <a:r>
              <a:rPr lang="en-AU" sz="1400" dirty="0" err="1">
                <a:solidFill>
                  <a:srgbClr val="DCDCAA"/>
                </a:solidFill>
                <a:latin typeface=" Cascadia Mono PL"/>
              </a:rPr>
              <a:t>DeserializeObject</a:t>
            </a:r>
            <a:r>
              <a:rPr lang="en-AU" sz="1400" dirty="0">
                <a:solidFill>
                  <a:srgbClr val="D4D4D4"/>
                </a:solidFill>
                <a:latin typeface=" Cascadia Mono PL"/>
              </a:rPr>
              <a:t>&lt;</a:t>
            </a:r>
            <a:r>
              <a:rPr lang="en-AU" sz="1400" dirty="0">
                <a:solidFill>
                  <a:srgbClr val="4EC9B0"/>
                </a:solidFill>
                <a:latin typeface=" Cascadia Mono PL"/>
              </a:rPr>
              <a:t>T</a:t>
            </a:r>
            <a:r>
              <a:rPr lang="en-AU" sz="1400" dirty="0">
                <a:solidFill>
                  <a:srgbClr val="D4D4D4"/>
                </a:solidFill>
                <a:latin typeface=" Cascadia Mono PL"/>
              </a:rPr>
              <a:t>&gt;(</a:t>
            </a:r>
            <a:r>
              <a:rPr lang="en-AU" sz="1400" dirty="0" err="1">
                <a:solidFill>
                  <a:srgbClr val="9CDCFE"/>
                </a:solidFill>
                <a:latin typeface=" Cascadia Mono PL"/>
              </a:rPr>
              <a:t>messageBody</a:t>
            </a:r>
            <a:r>
              <a:rPr lang="en-AU" sz="1400" dirty="0">
                <a:solidFill>
                  <a:srgbClr val="D4D4D4"/>
                </a:solidFill>
                <a:latin typeface=" Cascadia Mono PL"/>
              </a:rPr>
              <a:t>);</a:t>
            </a:r>
          </a:p>
          <a:p>
            <a:r>
              <a:rPr lang="en-AU" sz="1400" dirty="0">
                <a:solidFill>
                  <a:srgbClr val="D4D4D4"/>
                </a:solidFill>
                <a:latin typeface=" Cascadia Mono PL"/>
              </a:rPr>
              <a:t>    }</a:t>
            </a:r>
          </a:p>
          <a:p>
            <a:r>
              <a:rPr lang="en-AU" sz="1400" dirty="0">
                <a:solidFill>
                  <a:srgbClr val="D4D4D4"/>
                </a:solidFill>
                <a:latin typeface=" Cascadia Mono PL"/>
              </a:rPr>
              <a:t>}</a:t>
            </a:r>
          </a:p>
        </p:txBody>
      </p:sp>
      <p:pic>
        <p:nvPicPr>
          <p:cNvPr id="11" name="Graphic 10">
            <a:extLst>
              <a:ext uri="{FF2B5EF4-FFF2-40B4-BE49-F238E27FC236}">
                <a16:creationId xmlns:a16="http://schemas.microsoft.com/office/drawing/2014/main" id="{8D96AFDA-B669-4F9F-AA1E-A0DF77E6DB8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10294297" y="52153"/>
            <a:ext cx="1080000" cy="1080000"/>
          </a:xfrm>
          <a:prstGeom prst="rect">
            <a:avLst/>
          </a:prstGeom>
          <a:effectLst>
            <a:outerShdw blurRad="50800" dist="38100" dir="2700000" algn="tl" rotWithShape="0">
              <a:prstClr val="black">
                <a:alpha val="40000"/>
              </a:prstClr>
            </a:outerShdw>
          </a:effectLst>
        </p:spPr>
      </p:pic>
      <p:sp>
        <p:nvSpPr>
          <p:cNvPr id="13" name="Rectangle 12">
            <a:extLst>
              <a:ext uri="{FF2B5EF4-FFF2-40B4-BE49-F238E27FC236}">
                <a16:creationId xmlns:a16="http://schemas.microsoft.com/office/drawing/2014/main" id="{6F245CF2-943A-405F-8EE5-CC2FAFC9D818}"/>
              </a:ext>
            </a:extLst>
          </p:cNvPr>
          <p:cNvSpPr/>
          <p:nvPr/>
        </p:nvSpPr>
        <p:spPr>
          <a:xfrm>
            <a:off x="1271464" y="3212976"/>
            <a:ext cx="5112568" cy="1512168"/>
          </a:xfrm>
          <a:prstGeom prst="rect">
            <a:avLst/>
          </a:prstGeom>
          <a:noFill/>
          <a:ln w="38100" cap="rnd">
            <a:solidFill>
              <a:srgbClr val="CC4141"/>
            </a:solidFill>
            <a:roun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3873002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2F486A9C-2281-45EC-B164-51E3ACDD0199}"/>
              </a:ext>
            </a:extLst>
          </p:cNvPr>
          <p:cNvSpPr>
            <a:spLocks noGrp="1"/>
          </p:cNvSpPr>
          <p:nvPr>
            <p:ph type="ftr" sz="quarter" idx="16"/>
          </p:nvPr>
        </p:nvSpPr>
        <p:spPr/>
        <p:txBody>
          <a:bodyPr/>
          <a:lstStyle/>
          <a:p>
            <a:r>
              <a:rPr lang="en-US"/>
              <a:t>Join the Conversation | #NETUG | @William_DotNet | https://azuregems.io</a:t>
            </a:r>
            <a:endParaRPr lang="en-US" dirty="0"/>
          </a:p>
        </p:txBody>
      </p:sp>
      <p:sp>
        <p:nvSpPr>
          <p:cNvPr id="3" name="Text Placeholder 2">
            <a:extLst>
              <a:ext uri="{FF2B5EF4-FFF2-40B4-BE49-F238E27FC236}">
                <a16:creationId xmlns:a16="http://schemas.microsoft.com/office/drawing/2014/main" id="{B6ED6512-9522-4C5F-BF07-B5AC33018E0B}"/>
              </a:ext>
            </a:extLst>
          </p:cNvPr>
          <p:cNvSpPr>
            <a:spLocks noGrp="1"/>
          </p:cNvSpPr>
          <p:nvPr>
            <p:ph type="body" sz="quarter" idx="15"/>
          </p:nvPr>
        </p:nvSpPr>
        <p:spPr>
          <a:xfrm>
            <a:off x="0" y="2600908"/>
            <a:ext cx="12192000" cy="1656184"/>
          </a:xfrm>
        </p:spPr>
        <p:txBody>
          <a:bodyPr>
            <a:normAutofit/>
          </a:bodyPr>
          <a:lstStyle/>
          <a:p>
            <a:pPr algn="ctr"/>
            <a:r>
              <a:rPr lang="en-AU" sz="6000" b="1" dirty="0"/>
              <a:t>Why Clean Code?</a:t>
            </a:r>
          </a:p>
        </p:txBody>
      </p:sp>
    </p:spTree>
    <p:extLst>
      <p:ext uri="{BB962C8B-B14F-4D97-AF65-F5344CB8AC3E}">
        <p14:creationId xmlns:p14="http://schemas.microsoft.com/office/powerpoint/2010/main" val="62732898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Rounded Corners 14">
            <a:extLst>
              <a:ext uri="{FF2B5EF4-FFF2-40B4-BE49-F238E27FC236}">
                <a16:creationId xmlns:a16="http://schemas.microsoft.com/office/drawing/2014/main" id="{DEBD3B14-623E-4B7F-9B1C-680454DCECA6}"/>
              </a:ext>
            </a:extLst>
          </p:cNvPr>
          <p:cNvSpPr/>
          <p:nvPr/>
        </p:nvSpPr>
        <p:spPr>
          <a:xfrm>
            <a:off x="752900" y="1157590"/>
            <a:ext cx="10686196" cy="5439761"/>
          </a:xfrm>
          <a:prstGeom prst="roundRect">
            <a:avLst>
              <a:gd name="adj" fmla="val 3778"/>
            </a:avLst>
          </a:prstGeom>
          <a:solidFill>
            <a:schemeClr val="tx1">
              <a:lumMod val="85000"/>
              <a:lumOff val="15000"/>
            </a:schemeClr>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AU" sz="1050" dirty="0">
                <a:solidFill>
                  <a:srgbClr val="569CD6"/>
                </a:solidFill>
                <a:latin typeface=" Cascadia Mono PL"/>
              </a:rPr>
              <a:t>public</a:t>
            </a:r>
            <a:r>
              <a:rPr lang="en-AU" sz="1050" dirty="0">
                <a:solidFill>
                  <a:srgbClr val="D4D4D4"/>
                </a:solidFill>
                <a:latin typeface=" Cascadia Mono PL"/>
              </a:rPr>
              <a:t> </a:t>
            </a:r>
            <a:r>
              <a:rPr lang="en-AU" sz="1050" dirty="0">
                <a:solidFill>
                  <a:srgbClr val="569CD6"/>
                </a:solidFill>
                <a:latin typeface=" Cascadia Mono PL"/>
              </a:rPr>
              <a:t>class</a:t>
            </a:r>
            <a:r>
              <a:rPr lang="en-AU" sz="1050" dirty="0">
                <a:solidFill>
                  <a:srgbClr val="D4D4D4"/>
                </a:solidFill>
                <a:latin typeface=" Cascadia Mono PL"/>
              </a:rPr>
              <a:t> </a:t>
            </a:r>
            <a:r>
              <a:rPr lang="en-AU" sz="1050" dirty="0" err="1">
                <a:solidFill>
                  <a:srgbClr val="4EC9B0"/>
                </a:solidFill>
                <a:latin typeface=" Cascadia Mono PL"/>
              </a:rPr>
              <a:t>ServiceBusReceiver</a:t>
            </a:r>
            <a:endParaRPr lang="en-AU" sz="1050" dirty="0">
              <a:solidFill>
                <a:srgbClr val="D4D4D4"/>
              </a:solidFill>
              <a:latin typeface=" Cascadia Mono PL"/>
            </a:endParaRPr>
          </a:p>
          <a:p>
            <a:r>
              <a:rPr lang="en-AU" sz="1050" dirty="0">
                <a:solidFill>
                  <a:srgbClr val="D4D4D4"/>
                </a:solidFill>
                <a:latin typeface=" Cascadia Mono PL"/>
              </a:rPr>
              <a:t>{</a:t>
            </a:r>
          </a:p>
          <a:p>
            <a:r>
              <a:rPr lang="en-AU" sz="1050" dirty="0">
                <a:solidFill>
                  <a:srgbClr val="D4D4D4"/>
                </a:solidFill>
                <a:latin typeface=" Cascadia Mono PL"/>
              </a:rPr>
              <a:t>    </a:t>
            </a:r>
            <a:r>
              <a:rPr lang="en-AU" sz="1050" dirty="0">
                <a:solidFill>
                  <a:srgbClr val="569CD6"/>
                </a:solidFill>
                <a:latin typeface=" Cascadia Mono PL"/>
              </a:rPr>
              <a:t>private</a:t>
            </a:r>
            <a:r>
              <a:rPr lang="en-AU" sz="1050" dirty="0">
                <a:solidFill>
                  <a:srgbClr val="D4D4D4"/>
                </a:solidFill>
                <a:latin typeface=" Cascadia Mono PL"/>
              </a:rPr>
              <a:t> </a:t>
            </a:r>
            <a:r>
              <a:rPr lang="en-AU" sz="1050" dirty="0" err="1">
                <a:solidFill>
                  <a:srgbClr val="569CD6"/>
                </a:solidFill>
                <a:latin typeface=" Cascadia Mono PL"/>
              </a:rPr>
              <a:t>readonly</a:t>
            </a:r>
            <a:r>
              <a:rPr lang="en-AU" sz="1050" dirty="0">
                <a:solidFill>
                  <a:srgbClr val="D4D4D4"/>
                </a:solidFill>
                <a:latin typeface=" Cascadia Mono PL"/>
              </a:rPr>
              <a:t> </a:t>
            </a:r>
            <a:r>
              <a:rPr lang="en-AU" sz="1050" dirty="0" err="1">
                <a:solidFill>
                  <a:srgbClr val="4EC9B0"/>
                </a:solidFill>
                <a:latin typeface=" Cascadia Mono PL"/>
              </a:rPr>
              <a:t>IMessageReader</a:t>
            </a:r>
            <a:r>
              <a:rPr lang="en-AU" sz="1050" dirty="0">
                <a:solidFill>
                  <a:srgbClr val="D4D4D4"/>
                </a:solidFill>
                <a:latin typeface=" Cascadia Mono PL"/>
              </a:rPr>
              <a:t> </a:t>
            </a:r>
            <a:r>
              <a:rPr lang="en-AU" sz="1050" dirty="0">
                <a:solidFill>
                  <a:srgbClr val="9CDCFE"/>
                </a:solidFill>
                <a:latin typeface=" Cascadia Mono PL"/>
              </a:rPr>
              <a:t>_</a:t>
            </a:r>
            <a:r>
              <a:rPr lang="en-AU" sz="1050" dirty="0" err="1">
                <a:solidFill>
                  <a:srgbClr val="9CDCFE"/>
                </a:solidFill>
                <a:latin typeface=" Cascadia Mono PL"/>
              </a:rPr>
              <a:t>messageReader</a:t>
            </a:r>
            <a:r>
              <a:rPr lang="en-AU" sz="1050" dirty="0">
                <a:solidFill>
                  <a:srgbClr val="D4D4D4"/>
                </a:solidFill>
                <a:latin typeface=" Cascadia Mono PL"/>
              </a:rPr>
              <a:t>;</a:t>
            </a:r>
          </a:p>
          <a:p>
            <a:r>
              <a:rPr lang="en-AU" sz="1050" dirty="0">
                <a:solidFill>
                  <a:srgbClr val="D4D4D4"/>
                </a:solidFill>
                <a:latin typeface=" Cascadia Mono PL"/>
              </a:rPr>
              <a:t>    </a:t>
            </a:r>
            <a:r>
              <a:rPr lang="en-AU" sz="1050" dirty="0">
                <a:solidFill>
                  <a:srgbClr val="569CD6"/>
                </a:solidFill>
                <a:latin typeface=" Cascadia Mono PL"/>
              </a:rPr>
              <a:t>private</a:t>
            </a:r>
            <a:r>
              <a:rPr lang="en-AU" sz="1050" dirty="0">
                <a:solidFill>
                  <a:srgbClr val="D4D4D4"/>
                </a:solidFill>
                <a:latin typeface=" Cascadia Mono PL"/>
              </a:rPr>
              <a:t> </a:t>
            </a:r>
            <a:r>
              <a:rPr lang="en-AU" sz="1050" dirty="0" err="1">
                <a:solidFill>
                  <a:srgbClr val="569CD6"/>
                </a:solidFill>
                <a:latin typeface=" Cascadia Mono PL"/>
              </a:rPr>
              <a:t>readonly</a:t>
            </a:r>
            <a:r>
              <a:rPr lang="en-AU" sz="1050" dirty="0">
                <a:solidFill>
                  <a:srgbClr val="D4D4D4"/>
                </a:solidFill>
                <a:latin typeface=" Cascadia Mono PL"/>
              </a:rPr>
              <a:t> </a:t>
            </a:r>
            <a:r>
              <a:rPr lang="en-AU" sz="1050" dirty="0" err="1">
                <a:solidFill>
                  <a:srgbClr val="4EC9B0"/>
                </a:solidFill>
                <a:latin typeface=" Cascadia Mono PL"/>
              </a:rPr>
              <a:t>IMediator</a:t>
            </a:r>
            <a:r>
              <a:rPr lang="en-AU" sz="1050" dirty="0">
                <a:solidFill>
                  <a:srgbClr val="D4D4D4"/>
                </a:solidFill>
                <a:latin typeface=" Cascadia Mono PL"/>
              </a:rPr>
              <a:t> </a:t>
            </a:r>
            <a:r>
              <a:rPr lang="en-AU" sz="1050" dirty="0">
                <a:solidFill>
                  <a:srgbClr val="9CDCFE"/>
                </a:solidFill>
                <a:latin typeface=" Cascadia Mono PL"/>
              </a:rPr>
              <a:t>_mediator</a:t>
            </a:r>
            <a:r>
              <a:rPr lang="en-AU" sz="1050" dirty="0">
                <a:solidFill>
                  <a:srgbClr val="D4D4D4"/>
                </a:solidFill>
                <a:latin typeface=" Cascadia Mono PL"/>
              </a:rPr>
              <a:t>;</a:t>
            </a:r>
          </a:p>
          <a:p>
            <a:r>
              <a:rPr lang="en-AU" sz="1050" dirty="0">
                <a:solidFill>
                  <a:srgbClr val="D4D4D4"/>
                </a:solidFill>
                <a:latin typeface=" Cascadia Mono PL"/>
              </a:rPr>
              <a:t>    </a:t>
            </a:r>
          </a:p>
          <a:p>
            <a:r>
              <a:rPr lang="en-AU" sz="1050" dirty="0">
                <a:solidFill>
                  <a:srgbClr val="D4D4D4"/>
                </a:solidFill>
                <a:latin typeface=" Cascadia Mono PL"/>
              </a:rPr>
              <a:t>    </a:t>
            </a:r>
            <a:r>
              <a:rPr lang="en-AU" sz="1050" dirty="0">
                <a:solidFill>
                  <a:srgbClr val="569CD6"/>
                </a:solidFill>
                <a:latin typeface=" Cascadia Mono PL"/>
              </a:rPr>
              <a:t>public</a:t>
            </a:r>
            <a:r>
              <a:rPr lang="en-AU" sz="1050" dirty="0">
                <a:solidFill>
                  <a:srgbClr val="D4D4D4"/>
                </a:solidFill>
                <a:latin typeface=" Cascadia Mono PL"/>
              </a:rPr>
              <a:t> </a:t>
            </a:r>
            <a:r>
              <a:rPr lang="en-AU" sz="1050" dirty="0" err="1">
                <a:solidFill>
                  <a:srgbClr val="DCDCAA"/>
                </a:solidFill>
                <a:latin typeface=" Cascadia Mono PL"/>
              </a:rPr>
              <a:t>ServiceBusReceiver</a:t>
            </a:r>
            <a:r>
              <a:rPr lang="en-AU" sz="1050" dirty="0">
                <a:solidFill>
                  <a:srgbClr val="D4D4D4"/>
                </a:solidFill>
                <a:latin typeface=" Cascadia Mono PL"/>
              </a:rPr>
              <a:t>(</a:t>
            </a:r>
            <a:r>
              <a:rPr lang="en-AU" sz="1050" dirty="0" err="1">
                <a:solidFill>
                  <a:srgbClr val="4EC9B0"/>
                </a:solidFill>
                <a:latin typeface=" Cascadia Mono PL"/>
              </a:rPr>
              <a:t>IMessageReader</a:t>
            </a:r>
            <a:r>
              <a:rPr lang="en-AU" sz="1050" dirty="0">
                <a:solidFill>
                  <a:srgbClr val="D4D4D4"/>
                </a:solidFill>
                <a:latin typeface=" Cascadia Mono PL"/>
              </a:rPr>
              <a:t> </a:t>
            </a:r>
            <a:r>
              <a:rPr lang="en-AU" sz="1050" dirty="0" err="1">
                <a:solidFill>
                  <a:srgbClr val="9CDCFE"/>
                </a:solidFill>
                <a:latin typeface=" Cascadia Mono PL"/>
              </a:rPr>
              <a:t>messageReader</a:t>
            </a:r>
            <a:r>
              <a:rPr lang="en-AU" sz="1050" dirty="0">
                <a:solidFill>
                  <a:srgbClr val="D4D4D4"/>
                </a:solidFill>
                <a:latin typeface=" Cascadia Mono PL"/>
              </a:rPr>
              <a:t>, </a:t>
            </a:r>
            <a:r>
              <a:rPr lang="en-AU" sz="1050" dirty="0" err="1">
                <a:solidFill>
                  <a:srgbClr val="4EC9B0"/>
                </a:solidFill>
                <a:latin typeface=" Cascadia Mono PL"/>
              </a:rPr>
              <a:t>IMediator</a:t>
            </a:r>
            <a:r>
              <a:rPr lang="en-AU" sz="1050" dirty="0">
                <a:solidFill>
                  <a:srgbClr val="D4D4D4"/>
                </a:solidFill>
                <a:latin typeface=" Cascadia Mono PL"/>
              </a:rPr>
              <a:t> </a:t>
            </a:r>
            <a:r>
              <a:rPr lang="en-AU" sz="1050" dirty="0">
                <a:solidFill>
                  <a:srgbClr val="9CDCFE"/>
                </a:solidFill>
                <a:latin typeface=" Cascadia Mono PL"/>
              </a:rPr>
              <a:t>mediator</a:t>
            </a:r>
            <a:r>
              <a:rPr lang="en-AU" sz="1050" dirty="0">
                <a:solidFill>
                  <a:srgbClr val="D4D4D4"/>
                </a:solidFill>
                <a:latin typeface=" Cascadia Mono PL"/>
              </a:rPr>
              <a:t>)</a:t>
            </a:r>
          </a:p>
          <a:p>
            <a:r>
              <a:rPr lang="en-AU" sz="1050" dirty="0">
                <a:solidFill>
                  <a:srgbClr val="D4D4D4"/>
                </a:solidFill>
                <a:latin typeface=" Cascadia Mono PL"/>
              </a:rPr>
              <a:t>    {</a:t>
            </a:r>
          </a:p>
          <a:p>
            <a:r>
              <a:rPr lang="en-AU" sz="1050" dirty="0">
                <a:solidFill>
                  <a:srgbClr val="D4D4D4"/>
                </a:solidFill>
                <a:latin typeface=" Cascadia Mono PL"/>
              </a:rPr>
              <a:t>        </a:t>
            </a:r>
            <a:r>
              <a:rPr lang="en-AU" sz="1050" dirty="0">
                <a:solidFill>
                  <a:srgbClr val="9CDCFE"/>
                </a:solidFill>
                <a:latin typeface=" Cascadia Mono PL"/>
              </a:rPr>
              <a:t>_</a:t>
            </a:r>
            <a:r>
              <a:rPr lang="en-AU" sz="1050" dirty="0" err="1">
                <a:solidFill>
                  <a:srgbClr val="9CDCFE"/>
                </a:solidFill>
                <a:latin typeface=" Cascadia Mono PL"/>
              </a:rPr>
              <a:t>messageReader</a:t>
            </a:r>
            <a:r>
              <a:rPr lang="en-AU" sz="1050" dirty="0">
                <a:solidFill>
                  <a:srgbClr val="D4D4D4"/>
                </a:solidFill>
                <a:latin typeface=" Cascadia Mono PL"/>
              </a:rPr>
              <a:t> = </a:t>
            </a:r>
            <a:r>
              <a:rPr lang="en-AU" sz="1050" dirty="0" err="1">
                <a:solidFill>
                  <a:srgbClr val="9CDCFE"/>
                </a:solidFill>
                <a:latin typeface=" Cascadia Mono PL"/>
              </a:rPr>
              <a:t>messageReader</a:t>
            </a:r>
            <a:r>
              <a:rPr lang="en-AU" sz="1050" dirty="0">
                <a:solidFill>
                  <a:srgbClr val="D4D4D4"/>
                </a:solidFill>
                <a:latin typeface=" Cascadia Mono PL"/>
              </a:rPr>
              <a:t>;</a:t>
            </a:r>
          </a:p>
          <a:p>
            <a:r>
              <a:rPr lang="en-AU" sz="1050" dirty="0">
                <a:solidFill>
                  <a:srgbClr val="D4D4D4"/>
                </a:solidFill>
                <a:latin typeface=" Cascadia Mono PL"/>
              </a:rPr>
              <a:t>        </a:t>
            </a:r>
            <a:r>
              <a:rPr lang="en-AU" sz="1050" dirty="0">
                <a:solidFill>
                  <a:srgbClr val="9CDCFE"/>
                </a:solidFill>
                <a:latin typeface=" Cascadia Mono PL"/>
              </a:rPr>
              <a:t>_mediator</a:t>
            </a:r>
            <a:r>
              <a:rPr lang="en-AU" sz="1050" dirty="0">
                <a:solidFill>
                  <a:srgbClr val="D4D4D4"/>
                </a:solidFill>
                <a:latin typeface=" Cascadia Mono PL"/>
              </a:rPr>
              <a:t> = </a:t>
            </a:r>
            <a:r>
              <a:rPr lang="en-AU" sz="1050" dirty="0">
                <a:solidFill>
                  <a:srgbClr val="9CDCFE"/>
                </a:solidFill>
                <a:latin typeface=" Cascadia Mono PL"/>
              </a:rPr>
              <a:t>mediator</a:t>
            </a:r>
            <a:r>
              <a:rPr lang="en-AU" sz="1050" dirty="0">
                <a:solidFill>
                  <a:srgbClr val="D4D4D4"/>
                </a:solidFill>
                <a:latin typeface=" Cascadia Mono PL"/>
              </a:rPr>
              <a:t>;</a:t>
            </a:r>
          </a:p>
          <a:p>
            <a:r>
              <a:rPr lang="en-AU" sz="1050" dirty="0">
                <a:solidFill>
                  <a:srgbClr val="D4D4D4"/>
                </a:solidFill>
                <a:latin typeface=" Cascadia Mono PL"/>
              </a:rPr>
              <a:t>    }</a:t>
            </a:r>
          </a:p>
          <a:p>
            <a:br>
              <a:rPr lang="en-AU" sz="1050" dirty="0">
                <a:solidFill>
                  <a:srgbClr val="D4D4D4"/>
                </a:solidFill>
                <a:latin typeface=" Cascadia Mono PL"/>
              </a:rPr>
            </a:br>
            <a:r>
              <a:rPr lang="en-AU" sz="1050" dirty="0">
                <a:solidFill>
                  <a:srgbClr val="D4D4D4"/>
                </a:solidFill>
                <a:latin typeface=" Cascadia Mono PL"/>
              </a:rPr>
              <a:t>    [</a:t>
            </a:r>
            <a:r>
              <a:rPr lang="en-AU" sz="1050" dirty="0" err="1">
                <a:solidFill>
                  <a:srgbClr val="4EC9B0"/>
                </a:solidFill>
                <a:latin typeface=" Cascadia Mono PL"/>
              </a:rPr>
              <a:t>FunctionName</a:t>
            </a:r>
            <a:r>
              <a:rPr lang="en-AU" sz="1050" dirty="0">
                <a:solidFill>
                  <a:srgbClr val="D4D4D4"/>
                </a:solidFill>
                <a:latin typeface=" Cascadia Mono PL"/>
              </a:rPr>
              <a:t>(</a:t>
            </a:r>
            <a:r>
              <a:rPr lang="en-AU" sz="1050" dirty="0" err="1">
                <a:solidFill>
                  <a:srgbClr val="569CD6"/>
                </a:solidFill>
                <a:latin typeface=" Cascadia Mono PL"/>
              </a:rPr>
              <a:t>nameof</a:t>
            </a:r>
            <a:r>
              <a:rPr lang="en-AU" sz="1050" dirty="0">
                <a:solidFill>
                  <a:srgbClr val="D4D4D4"/>
                </a:solidFill>
                <a:latin typeface=" Cascadia Mono PL"/>
              </a:rPr>
              <a:t>(</a:t>
            </a:r>
            <a:r>
              <a:rPr lang="en-AU" sz="1050" dirty="0" err="1">
                <a:solidFill>
                  <a:srgbClr val="9CDCFE"/>
                </a:solidFill>
                <a:latin typeface=" Cascadia Mono PL"/>
              </a:rPr>
              <a:t>ServiceBusReceiver</a:t>
            </a:r>
            <a:r>
              <a:rPr lang="en-AU" sz="1050" dirty="0">
                <a:solidFill>
                  <a:srgbClr val="D4D4D4"/>
                </a:solidFill>
                <a:latin typeface=" Cascadia Mono PL"/>
              </a:rPr>
              <a:t>))]</a:t>
            </a:r>
          </a:p>
          <a:p>
            <a:r>
              <a:rPr lang="en-AU" sz="1050" dirty="0">
                <a:solidFill>
                  <a:srgbClr val="D4D4D4"/>
                </a:solidFill>
                <a:latin typeface=" Cascadia Mono PL"/>
              </a:rPr>
              <a:t>    </a:t>
            </a:r>
            <a:r>
              <a:rPr lang="en-AU" sz="1050" dirty="0">
                <a:solidFill>
                  <a:srgbClr val="569CD6"/>
                </a:solidFill>
                <a:latin typeface=" Cascadia Mono PL"/>
              </a:rPr>
              <a:t>public</a:t>
            </a:r>
            <a:r>
              <a:rPr lang="en-AU" sz="1050" dirty="0">
                <a:solidFill>
                  <a:srgbClr val="D4D4D4"/>
                </a:solidFill>
                <a:latin typeface=" Cascadia Mono PL"/>
              </a:rPr>
              <a:t> </a:t>
            </a:r>
            <a:r>
              <a:rPr lang="en-AU" sz="1050" dirty="0">
                <a:solidFill>
                  <a:srgbClr val="569CD6"/>
                </a:solidFill>
                <a:latin typeface=" Cascadia Mono PL"/>
              </a:rPr>
              <a:t>async</a:t>
            </a:r>
            <a:r>
              <a:rPr lang="en-AU" sz="1050" dirty="0">
                <a:solidFill>
                  <a:srgbClr val="D4D4D4"/>
                </a:solidFill>
                <a:latin typeface=" Cascadia Mono PL"/>
              </a:rPr>
              <a:t> </a:t>
            </a:r>
            <a:r>
              <a:rPr lang="en-AU" sz="1050" dirty="0">
                <a:solidFill>
                  <a:srgbClr val="4EC9B0"/>
                </a:solidFill>
                <a:latin typeface=" Cascadia Mono PL"/>
              </a:rPr>
              <a:t>Task</a:t>
            </a:r>
            <a:r>
              <a:rPr lang="en-AU" sz="1050" dirty="0">
                <a:solidFill>
                  <a:srgbClr val="D4D4D4"/>
                </a:solidFill>
                <a:latin typeface=" Cascadia Mono PL"/>
              </a:rPr>
              <a:t> </a:t>
            </a:r>
            <a:r>
              <a:rPr lang="en-AU" sz="1050" dirty="0" err="1">
                <a:solidFill>
                  <a:srgbClr val="DCDCAA"/>
                </a:solidFill>
                <a:latin typeface=" Cascadia Mono PL"/>
              </a:rPr>
              <a:t>ServiceBusReceiver</a:t>
            </a:r>
            <a:r>
              <a:rPr lang="en-AU" sz="1050" dirty="0">
                <a:solidFill>
                  <a:srgbClr val="D4D4D4"/>
                </a:solidFill>
                <a:latin typeface=" Cascadia Mono PL"/>
              </a:rPr>
              <a:t>(</a:t>
            </a:r>
          </a:p>
          <a:p>
            <a:r>
              <a:rPr lang="en-AU" sz="1050" dirty="0">
                <a:solidFill>
                  <a:srgbClr val="D4D4D4"/>
                </a:solidFill>
                <a:latin typeface=" Cascadia Mono PL"/>
              </a:rPr>
              <a:t>        [</a:t>
            </a:r>
            <a:r>
              <a:rPr lang="en-AU" sz="1050" dirty="0" err="1">
                <a:solidFill>
                  <a:srgbClr val="4EC9B0"/>
                </a:solidFill>
                <a:latin typeface=" Cascadia Mono PL"/>
              </a:rPr>
              <a:t>ServiceBusTrigger</a:t>
            </a:r>
            <a:r>
              <a:rPr lang="en-AU" sz="1050" dirty="0">
                <a:solidFill>
                  <a:srgbClr val="D4D4D4"/>
                </a:solidFill>
                <a:latin typeface=" Cascadia Mono PL"/>
              </a:rPr>
              <a:t>(</a:t>
            </a:r>
          </a:p>
          <a:p>
            <a:r>
              <a:rPr lang="en-AU" sz="1050" dirty="0">
                <a:solidFill>
                  <a:srgbClr val="D4D4D4"/>
                </a:solidFill>
                <a:latin typeface=" Cascadia Mono PL"/>
              </a:rPr>
              <a:t>            </a:t>
            </a:r>
            <a:r>
              <a:rPr lang="en-AU" sz="1050" dirty="0" err="1">
                <a:solidFill>
                  <a:srgbClr val="9CDCFE"/>
                </a:solidFill>
                <a:latin typeface=" Cascadia Mono PL"/>
              </a:rPr>
              <a:t>TopicName</a:t>
            </a:r>
            <a:r>
              <a:rPr lang="en-AU" sz="1050" dirty="0">
                <a:solidFill>
                  <a:srgbClr val="D4D4D4"/>
                </a:solidFill>
                <a:latin typeface=" Cascadia Mono PL"/>
              </a:rPr>
              <a:t> = </a:t>
            </a:r>
            <a:r>
              <a:rPr lang="en-AU" sz="1050" dirty="0">
                <a:solidFill>
                  <a:srgbClr val="CE9178"/>
                </a:solidFill>
                <a:latin typeface=" Cascadia Mono PL"/>
              </a:rPr>
              <a:t>"%</a:t>
            </a:r>
            <a:r>
              <a:rPr lang="en-AU" sz="1050" dirty="0" err="1">
                <a:solidFill>
                  <a:srgbClr val="CE9178"/>
                </a:solidFill>
                <a:latin typeface=" Cascadia Mono PL"/>
              </a:rPr>
              <a:t>ServiceBusTopic</a:t>
            </a:r>
            <a:r>
              <a:rPr lang="en-AU" sz="1050" dirty="0">
                <a:solidFill>
                  <a:srgbClr val="CE9178"/>
                </a:solidFill>
                <a:latin typeface=" Cascadia Mono PL"/>
              </a:rPr>
              <a:t>%"</a:t>
            </a:r>
            <a:r>
              <a:rPr lang="en-AU" sz="1050" dirty="0">
                <a:solidFill>
                  <a:srgbClr val="D4D4D4"/>
                </a:solidFill>
                <a:latin typeface=" Cascadia Mono PL"/>
              </a:rPr>
              <a:t>,</a:t>
            </a:r>
          </a:p>
          <a:p>
            <a:r>
              <a:rPr lang="en-AU" sz="1050" dirty="0">
                <a:solidFill>
                  <a:srgbClr val="D4D4D4"/>
                </a:solidFill>
                <a:latin typeface=" Cascadia Mono PL"/>
              </a:rPr>
              <a:t>            </a:t>
            </a:r>
            <a:r>
              <a:rPr lang="en-AU" sz="1050" dirty="0" err="1">
                <a:solidFill>
                  <a:srgbClr val="9CDCFE"/>
                </a:solidFill>
                <a:latin typeface=" Cascadia Mono PL"/>
              </a:rPr>
              <a:t>SubscriptionName</a:t>
            </a:r>
            <a:r>
              <a:rPr lang="en-AU" sz="1050" dirty="0">
                <a:solidFill>
                  <a:srgbClr val="D4D4D4"/>
                </a:solidFill>
                <a:latin typeface=" Cascadia Mono PL"/>
              </a:rPr>
              <a:t> = </a:t>
            </a:r>
            <a:r>
              <a:rPr lang="en-AU" sz="1050" dirty="0">
                <a:solidFill>
                  <a:srgbClr val="CE9178"/>
                </a:solidFill>
                <a:latin typeface=" Cascadia Mono PL"/>
              </a:rPr>
              <a:t>"%</a:t>
            </a:r>
            <a:r>
              <a:rPr lang="en-AU" sz="1050" dirty="0" err="1">
                <a:solidFill>
                  <a:srgbClr val="CE9178"/>
                </a:solidFill>
                <a:latin typeface=" Cascadia Mono PL"/>
              </a:rPr>
              <a:t>ServiceBusSubscription</a:t>
            </a:r>
            <a:r>
              <a:rPr lang="en-AU" sz="1050" dirty="0">
                <a:solidFill>
                  <a:srgbClr val="CE9178"/>
                </a:solidFill>
                <a:latin typeface=" Cascadia Mono PL"/>
              </a:rPr>
              <a:t>%"</a:t>
            </a:r>
            <a:r>
              <a:rPr lang="en-AU" sz="1050" dirty="0">
                <a:solidFill>
                  <a:srgbClr val="D4D4D4"/>
                </a:solidFill>
                <a:latin typeface=" Cascadia Mono PL"/>
              </a:rPr>
              <a:t>,</a:t>
            </a:r>
          </a:p>
          <a:p>
            <a:r>
              <a:rPr lang="en-AU" sz="1050" dirty="0">
                <a:solidFill>
                  <a:srgbClr val="D4D4D4"/>
                </a:solidFill>
                <a:latin typeface=" Cascadia Mono PL"/>
              </a:rPr>
              <a:t>            </a:t>
            </a:r>
            <a:r>
              <a:rPr lang="en-AU" sz="1050" dirty="0">
                <a:solidFill>
                  <a:srgbClr val="9CDCFE"/>
                </a:solidFill>
                <a:latin typeface=" Cascadia Mono PL"/>
              </a:rPr>
              <a:t>Connection</a:t>
            </a:r>
            <a:r>
              <a:rPr lang="en-AU" sz="1050" dirty="0">
                <a:solidFill>
                  <a:srgbClr val="D4D4D4"/>
                </a:solidFill>
                <a:latin typeface=" Cascadia Mono PL"/>
              </a:rPr>
              <a:t> = </a:t>
            </a:r>
            <a:r>
              <a:rPr lang="en-AU" sz="1050" dirty="0">
                <a:solidFill>
                  <a:srgbClr val="CE9178"/>
                </a:solidFill>
                <a:latin typeface=" Cascadia Mono PL"/>
              </a:rPr>
              <a:t>"</a:t>
            </a:r>
            <a:r>
              <a:rPr lang="en-AU" sz="1050" dirty="0" err="1">
                <a:solidFill>
                  <a:srgbClr val="CE9178"/>
                </a:solidFill>
                <a:latin typeface=" Cascadia Mono PL"/>
              </a:rPr>
              <a:t>ServiceBusConnectionString</a:t>
            </a:r>
            <a:r>
              <a:rPr lang="en-AU" sz="1050" dirty="0">
                <a:solidFill>
                  <a:srgbClr val="CE9178"/>
                </a:solidFill>
                <a:latin typeface=" Cascadia Mono PL"/>
              </a:rPr>
              <a:t>"</a:t>
            </a:r>
            <a:r>
              <a:rPr lang="en-AU" sz="1050" dirty="0">
                <a:solidFill>
                  <a:srgbClr val="D4D4D4"/>
                </a:solidFill>
                <a:latin typeface=" Cascadia Mono PL"/>
              </a:rPr>
              <a:t>)] </a:t>
            </a:r>
            <a:r>
              <a:rPr lang="en-AU" sz="1050" dirty="0">
                <a:solidFill>
                  <a:srgbClr val="569CD6"/>
                </a:solidFill>
                <a:latin typeface=" Cascadia Mono PL"/>
              </a:rPr>
              <a:t>string</a:t>
            </a:r>
            <a:r>
              <a:rPr lang="en-AU" sz="1050" dirty="0">
                <a:solidFill>
                  <a:srgbClr val="D4D4D4"/>
                </a:solidFill>
                <a:latin typeface=" Cascadia Mono PL"/>
              </a:rPr>
              <a:t> </a:t>
            </a:r>
            <a:r>
              <a:rPr lang="en-AU" sz="1050" dirty="0" err="1">
                <a:solidFill>
                  <a:srgbClr val="9CDCFE"/>
                </a:solidFill>
                <a:latin typeface=" Cascadia Mono PL"/>
              </a:rPr>
              <a:t>messageBody</a:t>
            </a:r>
            <a:r>
              <a:rPr lang="en-AU" sz="1050" dirty="0">
                <a:solidFill>
                  <a:srgbClr val="D4D4D4"/>
                </a:solidFill>
                <a:latin typeface=" Cascadia Mono PL"/>
              </a:rPr>
              <a:t>,</a:t>
            </a:r>
          </a:p>
          <a:p>
            <a:r>
              <a:rPr lang="en-AU" sz="1050" dirty="0">
                <a:solidFill>
                  <a:srgbClr val="D4D4D4"/>
                </a:solidFill>
                <a:latin typeface=" Cascadia Mono PL"/>
              </a:rPr>
              <a:t>        </a:t>
            </a:r>
            <a:r>
              <a:rPr lang="en-AU" sz="1050" dirty="0" err="1">
                <a:solidFill>
                  <a:srgbClr val="4EC9B0"/>
                </a:solidFill>
                <a:latin typeface=" Cascadia Mono PL"/>
              </a:rPr>
              <a:t>ILogger</a:t>
            </a:r>
            <a:r>
              <a:rPr lang="en-AU" sz="1050" dirty="0">
                <a:solidFill>
                  <a:srgbClr val="D4D4D4"/>
                </a:solidFill>
                <a:latin typeface=" Cascadia Mono PL"/>
              </a:rPr>
              <a:t> </a:t>
            </a:r>
            <a:r>
              <a:rPr lang="en-AU" sz="1050" dirty="0">
                <a:solidFill>
                  <a:srgbClr val="9CDCFE"/>
                </a:solidFill>
                <a:latin typeface=" Cascadia Mono PL"/>
              </a:rPr>
              <a:t>log</a:t>
            </a:r>
            <a:r>
              <a:rPr lang="en-AU" sz="1050" dirty="0">
                <a:solidFill>
                  <a:srgbClr val="D4D4D4"/>
                </a:solidFill>
                <a:latin typeface=" Cascadia Mono PL"/>
              </a:rPr>
              <a:t>, </a:t>
            </a:r>
            <a:r>
              <a:rPr lang="en-AU" sz="1050" dirty="0" err="1">
                <a:solidFill>
                  <a:srgbClr val="4EC9B0"/>
                </a:solidFill>
                <a:latin typeface=" Cascadia Mono PL"/>
              </a:rPr>
              <a:t>CancellationToken</a:t>
            </a:r>
            <a:r>
              <a:rPr lang="en-AU" sz="1050" dirty="0">
                <a:solidFill>
                  <a:srgbClr val="D4D4D4"/>
                </a:solidFill>
                <a:latin typeface=" Cascadia Mono PL"/>
              </a:rPr>
              <a:t> </a:t>
            </a:r>
            <a:r>
              <a:rPr lang="en-AU" sz="1050" dirty="0" err="1">
                <a:solidFill>
                  <a:srgbClr val="9CDCFE"/>
                </a:solidFill>
                <a:latin typeface=" Cascadia Mono PL"/>
              </a:rPr>
              <a:t>ct</a:t>
            </a:r>
            <a:r>
              <a:rPr lang="en-AU" sz="1050" dirty="0">
                <a:solidFill>
                  <a:srgbClr val="D4D4D4"/>
                </a:solidFill>
                <a:latin typeface=" Cascadia Mono PL"/>
              </a:rPr>
              <a:t>)</a:t>
            </a:r>
          </a:p>
          <a:p>
            <a:r>
              <a:rPr lang="en-AU" sz="1050" dirty="0">
                <a:solidFill>
                  <a:srgbClr val="D4D4D4"/>
                </a:solidFill>
                <a:latin typeface=" Cascadia Mono PL"/>
              </a:rPr>
              <a:t>    {</a:t>
            </a:r>
          </a:p>
          <a:p>
            <a:r>
              <a:rPr lang="en-AU" sz="1050" dirty="0">
                <a:solidFill>
                  <a:srgbClr val="D4D4D4"/>
                </a:solidFill>
                <a:latin typeface=" Cascadia Mono PL"/>
              </a:rPr>
              <a:t>        </a:t>
            </a:r>
            <a:r>
              <a:rPr lang="en-AU" sz="1050" dirty="0">
                <a:solidFill>
                  <a:srgbClr val="C586C0"/>
                </a:solidFill>
                <a:latin typeface=" Cascadia Mono PL"/>
              </a:rPr>
              <a:t>if</a:t>
            </a:r>
            <a:r>
              <a:rPr lang="en-AU" sz="1050" dirty="0">
                <a:solidFill>
                  <a:srgbClr val="D4D4D4"/>
                </a:solidFill>
                <a:latin typeface=" Cascadia Mono PL"/>
              </a:rPr>
              <a:t> (</a:t>
            </a:r>
            <a:r>
              <a:rPr lang="en-AU" sz="1050" dirty="0">
                <a:solidFill>
                  <a:srgbClr val="9CDCFE"/>
                </a:solidFill>
                <a:latin typeface=" Cascadia Mono PL"/>
              </a:rPr>
              <a:t>_</a:t>
            </a:r>
            <a:r>
              <a:rPr lang="en-AU" sz="1050" dirty="0" err="1">
                <a:solidFill>
                  <a:srgbClr val="9CDCFE"/>
                </a:solidFill>
                <a:latin typeface=" Cascadia Mono PL"/>
              </a:rPr>
              <a:t>messageReader</a:t>
            </a:r>
            <a:r>
              <a:rPr lang="en-AU" sz="1050" dirty="0" err="1">
                <a:solidFill>
                  <a:srgbClr val="D4D4D4"/>
                </a:solidFill>
                <a:latin typeface=" Cascadia Mono PL"/>
              </a:rPr>
              <a:t>.</a:t>
            </a:r>
            <a:r>
              <a:rPr lang="en-AU" sz="1050" dirty="0" err="1">
                <a:solidFill>
                  <a:srgbClr val="DCDCAA"/>
                </a:solidFill>
                <a:latin typeface=" Cascadia Mono PL"/>
              </a:rPr>
              <a:t>ReadMessage</a:t>
            </a:r>
            <a:r>
              <a:rPr lang="en-AU" sz="1050" dirty="0">
                <a:solidFill>
                  <a:srgbClr val="D4D4D4"/>
                </a:solidFill>
                <a:latin typeface=" Cascadia Mono PL"/>
              </a:rPr>
              <a:t>(</a:t>
            </a:r>
            <a:r>
              <a:rPr lang="en-AU" sz="1050" dirty="0" err="1">
                <a:solidFill>
                  <a:srgbClr val="9CDCFE"/>
                </a:solidFill>
                <a:latin typeface=" Cascadia Mono PL"/>
              </a:rPr>
              <a:t>messageBody</a:t>
            </a:r>
            <a:r>
              <a:rPr lang="en-AU" sz="1050" dirty="0">
                <a:solidFill>
                  <a:srgbClr val="D4D4D4"/>
                </a:solidFill>
                <a:latin typeface=" Cascadia Mono PL"/>
              </a:rPr>
              <a:t>) </a:t>
            </a:r>
            <a:r>
              <a:rPr lang="en-AU" sz="1050" dirty="0">
                <a:solidFill>
                  <a:srgbClr val="569CD6"/>
                </a:solidFill>
                <a:latin typeface=" Cascadia Mono PL"/>
              </a:rPr>
              <a:t>is</a:t>
            </a:r>
            <a:r>
              <a:rPr lang="en-AU" sz="1050" dirty="0">
                <a:solidFill>
                  <a:srgbClr val="D4D4D4"/>
                </a:solidFill>
                <a:latin typeface=" Cascadia Mono PL"/>
              </a:rPr>
              <a:t> </a:t>
            </a:r>
            <a:r>
              <a:rPr lang="en-AU" sz="1050" dirty="0" err="1">
                <a:solidFill>
                  <a:srgbClr val="4EC9B0"/>
                </a:solidFill>
                <a:latin typeface=" Cascadia Mono PL"/>
              </a:rPr>
              <a:t>IRequest</a:t>
            </a:r>
            <a:r>
              <a:rPr lang="en-AU" sz="1050" dirty="0">
                <a:solidFill>
                  <a:srgbClr val="D4D4D4"/>
                </a:solidFill>
                <a:latin typeface=" Cascadia Mono PL"/>
              </a:rPr>
              <a:t> </a:t>
            </a:r>
            <a:r>
              <a:rPr lang="en-AU" sz="1050" dirty="0">
                <a:solidFill>
                  <a:srgbClr val="9CDCFE"/>
                </a:solidFill>
                <a:latin typeface=" Cascadia Mono PL"/>
              </a:rPr>
              <a:t>message</a:t>
            </a:r>
            <a:r>
              <a:rPr lang="en-AU" sz="1050" dirty="0">
                <a:solidFill>
                  <a:srgbClr val="D4D4D4"/>
                </a:solidFill>
                <a:latin typeface=" Cascadia Mono PL"/>
              </a:rPr>
              <a:t>)</a:t>
            </a:r>
          </a:p>
          <a:p>
            <a:r>
              <a:rPr lang="en-AU" sz="1050" dirty="0">
                <a:solidFill>
                  <a:srgbClr val="D4D4D4"/>
                </a:solidFill>
                <a:latin typeface=" Cascadia Mono PL"/>
              </a:rPr>
              <a:t>        {</a:t>
            </a:r>
          </a:p>
          <a:p>
            <a:r>
              <a:rPr lang="en-AU" sz="1050" dirty="0">
                <a:solidFill>
                  <a:srgbClr val="D4D4D4"/>
                </a:solidFill>
                <a:latin typeface=" Cascadia Mono PL"/>
              </a:rPr>
              <a:t>            </a:t>
            </a:r>
            <a:r>
              <a:rPr lang="en-AU" sz="1050" dirty="0">
                <a:solidFill>
                  <a:srgbClr val="C586C0"/>
                </a:solidFill>
                <a:latin typeface=" Cascadia Mono PL"/>
              </a:rPr>
              <a:t>try</a:t>
            </a:r>
            <a:endParaRPr lang="en-AU" sz="1050" dirty="0">
              <a:solidFill>
                <a:srgbClr val="D4D4D4"/>
              </a:solidFill>
              <a:latin typeface=" Cascadia Mono PL"/>
            </a:endParaRPr>
          </a:p>
          <a:p>
            <a:r>
              <a:rPr lang="en-AU" sz="1050" dirty="0">
                <a:solidFill>
                  <a:srgbClr val="D4D4D4"/>
                </a:solidFill>
                <a:latin typeface=" Cascadia Mono PL"/>
              </a:rPr>
              <a:t>            {</a:t>
            </a:r>
          </a:p>
          <a:p>
            <a:r>
              <a:rPr lang="en-AU" sz="1050" dirty="0">
                <a:solidFill>
                  <a:srgbClr val="D4D4D4"/>
                </a:solidFill>
                <a:latin typeface=" Cascadia Mono PL"/>
              </a:rPr>
              <a:t>                </a:t>
            </a:r>
            <a:r>
              <a:rPr lang="en-AU" sz="1050" dirty="0">
                <a:solidFill>
                  <a:srgbClr val="569CD6"/>
                </a:solidFill>
                <a:latin typeface=" Cascadia Mono PL"/>
              </a:rPr>
              <a:t>await</a:t>
            </a:r>
            <a:r>
              <a:rPr lang="en-AU" sz="1050" dirty="0">
                <a:solidFill>
                  <a:srgbClr val="D4D4D4"/>
                </a:solidFill>
                <a:latin typeface=" Cascadia Mono PL"/>
              </a:rPr>
              <a:t> </a:t>
            </a:r>
            <a:r>
              <a:rPr lang="en-AU" sz="1050" dirty="0">
                <a:solidFill>
                  <a:srgbClr val="9CDCFE"/>
                </a:solidFill>
                <a:latin typeface=" Cascadia Mono PL"/>
              </a:rPr>
              <a:t>_</a:t>
            </a:r>
            <a:r>
              <a:rPr lang="en-AU" sz="1050" dirty="0" err="1">
                <a:solidFill>
                  <a:srgbClr val="9CDCFE"/>
                </a:solidFill>
                <a:latin typeface=" Cascadia Mono PL"/>
              </a:rPr>
              <a:t>mediator</a:t>
            </a:r>
            <a:r>
              <a:rPr lang="en-AU" sz="1050" dirty="0" err="1">
                <a:solidFill>
                  <a:srgbClr val="D4D4D4"/>
                </a:solidFill>
                <a:latin typeface=" Cascadia Mono PL"/>
              </a:rPr>
              <a:t>.</a:t>
            </a:r>
            <a:r>
              <a:rPr lang="en-AU" sz="1050" dirty="0" err="1">
                <a:solidFill>
                  <a:srgbClr val="DCDCAA"/>
                </a:solidFill>
                <a:latin typeface=" Cascadia Mono PL"/>
              </a:rPr>
              <a:t>Send</a:t>
            </a:r>
            <a:r>
              <a:rPr lang="en-AU" sz="1050" dirty="0">
                <a:solidFill>
                  <a:srgbClr val="D4D4D4"/>
                </a:solidFill>
                <a:latin typeface=" Cascadia Mono PL"/>
              </a:rPr>
              <a:t>(</a:t>
            </a:r>
            <a:r>
              <a:rPr lang="en-AU" sz="1050" dirty="0">
                <a:solidFill>
                  <a:srgbClr val="9CDCFE"/>
                </a:solidFill>
                <a:latin typeface=" Cascadia Mono PL"/>
              </a:rPr>
              <a:t>message</a:t>
            </a:r>
            <a:r>
              <a:rPr lang="en-AU" sz="1050" dirty="0">
                <a:solidFill>
                  <a:srgbClr val="D4D4D4"/>
                </a:solidFill>
                <a:latin typeface=" Cascadia Mono PL"/>
              </a:rPr>
              <a:t>, </a:t>
            </a:r>
            <a:r>
              <a:rPr lang="en-AU" sz="1050" dirty="0" err="1">
                <a:solidFill>
                  <a:srgbClr val="9CDCFE"/>
                </a:solidFill>
                <a:latin typeface=" Cascadia Mono PL"/>
              </a:rPr>
              <a:t>ct</a:t>
            </a:r>
            <a:r>
              <a:rPr lang="en-AU" sz="1050" dirty="0">
                <a:solidFill>
                  <a:srgbClr val="D4D4D4"/>
                </a:solidFill>
                <a:latin typeface=" Cascadia Mono PL"/>
              </a:rPr>
              <a:t>);</a:t>
            </a:r>
          </a:p>
          <a:p>
            <a:r>
              <a:rPr lang="en-AU" sz="1050" dirty="0">
                <a:solidFill>
                  <a:srgbClr val="D4D4D4"/>
                </a:solidFill>
                <a:latin typeface=" Cascadia Mono PL"/>
              </a:rPr>
              <a:t>            }</a:t>
            </a:r>
          </a:p>
          <a:p>
            <a:r>
              <a:rPr lang="en-AU" sz="1050" dirty="0">
                <a:solidFill>
                  <a:srgbClr val="D4D4D4"/>
                </a:solidFill>
                <a:latin typeface=" Cascadia Mono PL"/>
              </a:rPr>
              <a:t>            </a:t>
            </a:r>
            <a:r>
              <a:rPr lang="en-AU" sz="1050" dirty="0">
                <a:solidFill>
                  <a:srgbClr val="C586C0"/>
                </a:solidFill>
                <a:latin typeface=" Cascadia Mono PL"/>
              </a:rPr>
              <a:t>catch</a:t>
            </a:r>
            <a:r>
              <a:rPr lang="en-AU" sz="1050" dirty="0">
                <a:solidFill>
                  <a:srgbClr val="D4D4D4"/>
                </a:solidFill>
                <a:latin typeface=" Cascadia Mono PL"/>
              </a:rPr>
              <a:t> (</a:t>
            </a:r>
            <a:r>
              <a:rPr lang="en-AU" sz="1050" dirty="0" err="1">
                <a:solidFill>
                  <a:srgbClr val="4EC9B0"/>
                </a:solidFill>
                <a:latin typeface=" Cascadia Mono PL"/>
              </a:rPr>
              <a:t>ValidationException</a:t>
            </a:r>
            <a:r>
              <a:rPr lang="en-AU" sz="1050" dirty="0">
                <a:solidFill>
                  <a:srgbClr val="D4D4D4"/>
                </a:solidFill>
                <a:latin typeface=" Cascadia Mono PL"/>
              </a:rPr>
              <a:t>)</a:t>
            </a:r>
          </a:p>
          <a:p>
            <a:r>
              <a:rPr lang="en-AU" sz="1050" dirty="0">
                <a:solidFill>
                  <a:srgbClr val="D4D4D4"/>
                </a:solidFill>
                <a:latin typeface=" Cascadia Mono PL"/>
              </a:rPr>
              <a:t>            {</a:t>
            </a:r>
          </a:p>
          <a:p>
            <a:r>
              <a:rPr lang="en-AU" sz="1050" dirty="0">
                <a:solidFill>
                  <a:srgbClr val="D4D4D4"/>
                </a:solidFill>
                <a:latin typeface=" Cascadia Mono PL"/>
              </a:rPr>
              <a:t>                </a:t>
            </a:r>
            <a:r>
              <a:rPr lang="en-AU" sz="1050" dirty="0">
                <a:solidFill>
                  <a:srgbClr val="6A9955"/>
                </a:solidFill>
                <a:latin typeface=" Cascadia Mono PL"/>
              </a:rPr>
              <a:t>// swallow validation exceptions - validation pipeline already sent exception on the bus - just log it here</a:t>
            </a:r>
            <a:endParaRPr lang="en-AU" sz="1050" dirty="0">
              <a:solidFill>
                <a:srgbClr val="D4D4D4"/>
              </a:solidFill>
              <a:latin typeface=" Cascadia Mono PL"/>
            </a:endParaRPr>
          </a:p>
          <a:p>
            <a:r>
              <a:rPr lang="en-AU" sz="1050" dirty="0">
                <a:solidFill>
                  <a:srgbClr val="D4D4D4"/>
                </a:solidFill>
                <a:latin typeface=" Cascadia Mono PL"/>
              </a:rPr>
              <a:t>                </a:t>
            </a:r>
            <a:r>
              <a:rPr lang="en-AU" sz="1050" dirty="0" err="1">
                <a:solidFill>
                  <a:srgbClr val="9CDCFE"/>
                </a:solidFill>
                <a:latin typeface=" Cascadia Mono PL"/>
              </a:rPr>
              <a:t>log</a:t>
            </a:r>
            <a:r>
              <a:rPr lang="en-AU" sz="1050" dirty="0" err="1">
                <a:solidFill>
                  <a:srgbClr val="D4D4D4"/>
                </a:solidFill>
                <a:latin typeface=" Cascadia Mono PL"/>
              </a:rPr>
              <a:t>.</a:t>
            </a:r>
            <a:r>
              <a:rPr lang="en-AU" sz="1050" dirty="0" err="1">
                <a:solidFill>
                  <a:srgbClr val="DCDCAA"/>
                </a:solidFill>
                <a:latin typeface=" Cascadia Mono PL"/>
              </a:rPr>
              <a:t>LogWarning</a:t>
            </a:r>
            <a:r>
              <a:rPr lang="en-AU" sz="1050" dirty="0">
                <a:solidFill>
                  <a:srgbClr val="D4D4D4"/>
                </a:solidFill>
                <a:latin typeface=" Cascadia Mono PL"/>
              </a:rPr>
              <a:t>(</a:t>
            </a:r>
            <a:r>
              <a:rPr lang="en-AU" sz="1050" dirty="0">
                <a:solidFill>
                  <a:srgbClr val="CE9178"/>
                </a:solidFill>
                <a:latin typeface=" Cascadia Mono PL"/>
              </a:rPr>
              <a:t>"message failed validation"</a:t>
            </a:r>
            <a:r>
              <a:rPr lang="en-AU" sz="1050" dirty="0">
                <a:solidFill>
                  <a:srgbClr val="D4D4D4"/>
                </a:solidFill>
                <a:latin typeface=" Cascadia Mono PL"/>
              </a:rPr>
              <a:t>);</a:t>
            </a:r>
          </a:p>
          <a:p>
            <a:r>
              <a:rPr lang="en-AU" sz="1050" dirty="0">
                <a:solidFill>
                  <a:srgbClr val="D4D4D4"/>
                </a:solidFill>
                <a:latin typeface=" Cascadia Mono PL"/>
              </a:rPr>
              <a:t>            }</a:t>
            </a:r>
          </a:p>
          <a:p>
            <a:r>
              <a:rPr lang="en-AU" sz="1050" dirty="0">
                <a:solidFill>
                  <a:srgbClr val="D4D4D4"/>
                </a:solidFill>
                <a:latin typeface=" Cascadia Mono PL"/>
              </a:rPr>
              <a:t>        }</a:t>
            </a:r>
          </a:p>
          <a:p>
            <a:r>
              <a:rPr lang="en-AU" sz="1050" dirty="0">
                <a:solidFill>
                  <a:srgbClr val="D4D4D4"/>
                </a:solidFill>
                <a:latin typeface=" Cascadia Mono PL"/>
              </a:rPr>
              <a:t>    }</a:t>
            </a:r>
          </a:p>
          <a:p>
            <a:r>
              <a:rPr lang="en-AU" sz="1050" dirty="0">
                <a:solidFill>
                  <a:srgbClr val="D4D4D4"/>
                </a:solidFill>
                <a:latin typeface=" Cascadia Mono PL"/>
              </a:rPr>
              <a:t>}</a:t>
            </a:r>
          </a:p>
        </p:txBody>
      </p:sp>
      <p:sp>
        <p:nvSpPr>
          <p:cNvPr id="6" name="Title 1">
            <a:extLst>
              <a:ext uri="{FF2B5EF4-FFF2-40B4-BE49-F238E27FC236}">
                <a16:creationId xmlns:a16="http://schemas.microsoft.com/office/drawing/2014/main" id="{5F761827-CCC0-42BB-ACCC-1C97E558C907}"/>
              </a:ext>
            </a:extLst>
          </p:cNvPr>
          <p:cNvSpPr>
            <a:spLocks noGrp="1"/>
          </p:cNvSpPr>
          <p:nvPr>
            <p:ph type="title"/>
          </p:nvPr>
        </p:nvSpPr>
        <p:spPr>
          <a:xfrm>
            <a:off x="752903" y="136525"/>
            <a:ext cx="10686196" cy="896941"/>
          </a:xfrm>
        </p:spPr>
        <p:txBody>
          <a:bodyPr>
            <a:normAutofit/>
          </a:bodyPr>
          <a:lstStyle/>
          <a:p>
            <a:r>
              <a:rPr lang="en-AU" dirty="0"/>
              <a:t>Service Bus Trigger (Listener)</a:t>
            </a:r>
          </a:p>
        </p:txBody>
      </p:sp>
      <p:sp>
        <p:nvSpPr>
          <p:cNvPr id="7" name="Rectangle 6">
            <a:extLst>
              <a:ext uri="{FF2B5EF4-FFF2-40B4-BE49-F238E27FC236}">
                <a16:creationId xmlns:a16="http://schemas.microsoft.com/office/drawing/2014/main" id="{244C4A71-9EF3-47EE-B611-F7D3E50A681D}"/>
              </a:ext>
            </a:extLst>
          </p:cNvPr>
          <p:cNvSpPr/>
          <p:nvPr/>
        </p:nvSpPr>
        <p:spPr>
          <a:xfrm>
            <a:off x="1487488" y="3320832"/>
            <a:ext cx="5328592" cy="648000"/>
          </a:xfrm>
          <a:prstGeom prst="rect">
            <a:avLst/>
          </a:prstGeom>
          <a:noFill/>
          <a:ln w="38100" cap="rnd">
            <a:solidFill>
              <a:srgbClr val="CC4141"/>
            </a:solidFill>
            <a:roun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 name="Rectangle 8">
            <a:extLst>
              <a:ext uri="{FF2B5EF4-FFF2-40B4-BE49-F238E27FC236}">
                <a16:creationId xmlns:a16="http://schemas.microsoft.com/office/drawing/2014/main" id="{A146478B-6A88-4267-BADA-0972A499EA92}"/>
              </a:ext>
            </a:extLst>
          </p:cNvPr>
          <p:cNvSpPr/>
          <p:nvPr/>
        </p:nvSpPr>
        <p:spPr>
          <a:xfrm>
            <a:off x="1487488" y="4221088"/>
            <a:ext cx="5328592" cy="252000"/>
          </a:xfrm>
          <a:prstGeom prst="rect">
            <a:avLst/>
          </a:prstGeom>
          <a:noFill/>
          <a:ln w="38100" cap="rnd">
            <a:solidFill>
              <a:srgbClr val="CC4141"/>
            </a:solidFill>
            <a:roun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 name="Rectangle 9">
            <a:extLst>
              <a:ext uri="{FF2B5EF4-FFF2-40B4-BE49-F238E27FC236}">
                <a16:creationId xmlns:a16="http://schemas.microsoft.com/office/drawing/2014/main" id="{D2A999D8-C6B7-4E25-8BA8-7AF449965740}"/>
              </a:ext>
            </a:extLst>
          </p:cNvPr>
          <p:cNvSpPr/>
          <p:nvPr/>
        </p:nvSpPr>
        <p:spPr>
          <a:xfrm>
            <a:off x="2063552" y="4869160"/>
            <a:ext cx="2808312" cy="252000"/>
          </a:xfrm>
          <a:prstGeom prst="rect">
            <a:avLst/>
          </a:prstGeom>
          <a:noFill/>
          <a:ln w="38100" cap="rnd">
            <a:solidFill>
              <a:srgbClr val="CC4141"/>
            </a:solidFill>
            <a:roun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2" name="Graphic 11">
            <a:extLst>
              <a:ext uri="{FF2B5EF4-FFF2-40B4-BE49-F238E27FC236}">
                <a16:creationId xmlns:a16="http://schemas.microsoft.com/office/drawing/2014/main" id="{DE34E25D-593C-446E-982A-DC8016781F8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10294297" y="52153"/>
            <a:ext cx="1080000" cy="1080000"/>
          </a:xfrm>
          <a:prstGeom prst="rect">
            <a:avLst/>
          </a:prstGeom>
          <a:effectLst>
            <a:outerShdw blurRad="50800" dist="38100" dir="2700000" algn="tl" rotWithShape="0">
              <a:prstClr val="black">
                <a:alpha val="40000"/>
              </a:prstClr>
            </a:outerShdw>
          </a:effectLst>
        </p:spPr>
      </p:pic>
      <p:sp>
        <p:nvSpPr>
          <p:cNvPr id="2" name="Footer Placeholder 1">
            <a:extLst>
              <a:ext uri="{FF2B5EF4-FFF2-40B4-BE49-F238E27FC236}">
                <a16:creationId xmlns:a16="http://schemas.microsoft.com/office/drawing/2014/main" id="{491B4C17-AEAC-4389-B82A-733178021A8A}"/>
              </a:ext>
            </a:extLst>
          </p:cNvPr>
          <p:cNvSpPr>
            <a:spLocks noGrp="1"/>
          </p:cNvSpPr>
          <p:nvPr>
            <p:ph type="ftr" sz="quarter" idx="16"/>
          </p:nvPr>
        </p:nvSpPr>
        <p:spPr/>
        <p:txBody>
          <a:bodyPr/>
          <a:lstStyle/>
          <a:p>
            <a:r>
              <a:rPr lang="en-US"/>
              <a:t>Join the Conversation | #NETUG | @William_DotNet | https://azuregems.io</a:t>
            </a:r>
            <a:endParaRPr lang="en-US" dirty="0"/>
          </a:p>
        </p:txBody>
      </p:sp>
    </p:spTree>
    <p:extLst>
      <p:ext uri="{BB962C8B-B14F-4D97-AF65-F5344CB8AC3E}">
        <p14:creationId xmlns:p14="http://schemas.microsoft.com/office/powerpoint/2010/main" val="1852712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par>
                                <p:cTn id="13" presetID="10" presetClass="exit" presetSubtype="0" fill="hold" grpId="1" nodeType="withEffect">
                                  <p:stCondLst>
                                    <p:cond delay="0"/>
                                  </p:stCondLst>
                                  <p:childTnLst>
                                    <p:animEffect transition="out" filter="fade">
                                      <p:cBhvr>
                                        <p:cTn id="14" dur="500"/>
                                        <p:tgtEl>
                                          <p:spTgt spid="7"/>
                                        </p:tgtEl>
                                      </p:cBhvr>
                                    </p:animEffect>
                                    <p:set>
                                      <p:cBhvr>
                                        <p:cTn id="15" dur="1" fill="hold">
                                          <p:stCondLst>
                                            <p:cond delay="499"/>
                                          </p:stCondLst>
                                        </p:cTn>
                                        <p:tgtEl>
                                          <p:spTgt spid="7"/>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par>
                                <p:cTn id="21" presetID="10" presetClass="exit" presetSubtype="0" fill="hold" grpId="1" nodeType="withEffect">
                                  <p:stCondLst>
                                    <p:cond delay="0"/>
                                  </p:stCondLst>
                                  <p:childTnLst>
                                    <p:animEffect transition="out" filter="fade">
                                      <p:cBhvr>
                                        <p:cTn id="22" dur="500"/>
                                        <p:tgtEl>
                                          <p:spTgt spid="9"/>
                                        </p:tgtEl>
                                      </p:cBhvr>
                                    </p:animEffect>
                                    <p:set>
                                      <p:cBhvr>
                                        <p:cTn id="23"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9" grpId="0" animBg="1"/>
      <p:bldP spid="9" grpId="1" animBg="1"/>
      <p:bldP spid="10"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ooter Placeholder 3">
            <a:extLst>
              <a:ext uri="{FF2B5EF4-FFF2-40B4-BE49-F238E27FC236}">
                <a16:creationId xmlns:a16="http://schemas.microsoft.com/office/drawing/2014/main" id="{24C23F49-8940-4049-A40F-45F61A126326}"/>
              </a:ext>
            </a:extLst>
          </p:cNvPr>
          <p:cNvSpPr>
            <a:spLocks noGrp="1"/>
          </p:cNvSpPr>
          <p:nvPr>
            <p:ph type="ftr" sz="quarter" idx="16"/>
          </p:nvPr>
        </p:nvSpPr>
        <p:spPr>
          <a:xfrm>
            <a:off x="752902" y="6356350"/>
            <a:ext cx="10686196" cy="365125"/>
          </a:xfrm>
        </p:spPr>
        <p:txBody>
          <a:bodyPr/>
          <a:lstStyle/>
          <a:p>
            <a:r>
              <a:rPr lang="en-US"/>
              <a:t>Join the Conversation | #NETUG | @William_DotNet | https://azuregems.io</a:t>
            </a:r>
            <a:endParaRPr lang="en-US" dirty="0"/>
          </a:p>
        </p:txBody>
      </p:sp>
      <p:sp>
        <p:nvSpPr>
          <p:cNvPr id="10" name="Title 1">
            <a:extLst>
              <a:ext uri="{FF2B5EF4-FFF2-40B4-BE49-F238E27FC236}">
                <a16:creationId xmlns:a16="http://schemas.microsoft.com/office/drawing/2014/main" id="{F5638FC5-E125-41E7-A7AA-C93C51608B80}"/>
              </a:ext>
            </a:extLst>
          </p:cNvPr>
          <p:cNvSpPr>
            <a:spLocks noGrp="1"/>
          </p:cNvSpPr>
          <p:nvPr>
            <p:ph type="title"/>
          </p:nvPr>
        </p:nvSpPr>
        <p:spPr>
          <a:xfrm>
            <a:off x="752903" y="136525"/>
            <a:ext cx="10686196" cy="896941"/>
          </a:xfrm>
        </p:spPr>
        <p:txBody>
          <a:bodyPr>
            <a:normAutofit/>
          </a:bodyPr>
          <a:lstStyle/>
          <a:p>
            <a:r>
              <a:rPr lang="en-AU" dirty="0"/>
              <a:t>Service Bus Message Handler</a:t>
            </a:r>
          </a:p>
        </p:txBody>
      </p:sp>
      <p:pic>
        <p:nvPicPr>
          <p:cNvPr id="12" name="Graphic 11">
            <a:extLst>
              <a:ext uri="{FF2B5EF4-FFF2-40B4-BE49-F238E27FC236}">
                <a16:creationId xmlns:a16="http://schemas.microsoft.com/office/drawing/2014/main" id="{7F15AB2E-C960-4F8C-9033-11D444FC8DE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10294297" y="52153"/>
            <a:ext cx="1080000" cy="1080000"/>
          </a:xfrm>
          <a:prstGeom prst="rect">
            <a:avLst/>
          </a:prstGeom>
          <a:effectLst>
            <a:outerShdw blurRad="50800" dist="38100" dir="2700000" algn="tl" rotWithShape="0">
              <a:prstClr val="black">
                <a:alpha val="40000"/>
              </a:prstClr>
            </a:outerShdw>
          </a:effectLst>
        </p:spPr>
      </p:pic>
      <p:sp>
        <p:nvSpPr>
          <p:cNvPr id="13" name="Rectangle: Rounded Corners 12">
            <a:extLst>
              <a:ext uri="{FF2B5EF4-FFF2-40B4-BE49-F238E27FC236}">
                <a16:creationId xmlns:a16="http://schemas.microsoft.com/office/drawing/2014/main" id="{C29D9695-E491-4E41-8B8D-876A6AB99626}"/>
              </a:ext>
            </a:extLst>
          </p:cNvPr>
          <p:cNvSpPr/>
          <p:nvPr/>
        </p:nvSpPr>
        <p:spPr>
          <a:xfrm>
            <a:off x="752900" y="1132153"/>
            <a:ext cx="10686196" cy="5224197"/>
          </a:xfrm>
          <a:prstGeom prst="roundRect">
            <a:avLst>
              <a:gd name="adj" fmla="val 3778"/>
            </a:avLst>
          </a:prstGeom>
          <a:solidFill>
            <a:schemeClr val="tx1">
              <a:lumMod val="85000"/>
              <a:lumOff val="15000"/>
            </a:schemeClr>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AU" sz="1200" dirty="0">
                <a:solidFill>
                  <a:srgbClr val="569CD6"/>
                </a:solidFill>
                <a:latin typeface=" Cascadia Mono PL"/>
              </a:rPr>
              <a:t>public</a:t>
            </a:r>
            <a:r>
              <a:rPr lang="en-AU" sz="1200" dirty="0">
                <a:solidFill>
                  <a:srgbClr val="D4D4D4"/>
                </a:solidFill>
                <a:latin typeface=" Cascadia Mono PL"/>
              </a:rPr>
              <a:t> </a:t>
            </a:r>
            <a:r>
              <a:rPr lang="en-AU" sz="1200" dirty="0">
                <a:solidFill>
                  <a:srgbClr val="569CD6"/>
                </a:solidFill>
                <a:latin typeface=" Cascadia Mono PL"/>
              </a:rPr>
              <a:t>class</a:t>
            </a:r>
            <a:r>
              <a:rPr lang="en-AU" sz="1200" dirty="0">
                <a:solidFill>
                  <a:srgbClr val="D4D4D4"/>
                </a:solidFill>
                <a:latin typeface=" Cascadia Mono PL"/>
              </a:rPr>
              <a:t> </a:t>
            </a:r>
            <a:r>
              <a:rPr lang="en-AU" sz="1200" dirty="0" err="1">
                <a:solidFill>
                  <a:srgbClr val="4EC9B0"/>
                </a:solidFill>
                <a:latin typeface=" Cascadia Mono PL"/>
              </a:rPr>
              <a:t>ConvertMarkdownHandler</a:t>
            </a:r>
            <a:r>
              <a:rPr lang="en-AU" sz="1200" dirty="0">
                <a:solidFill>
                  <a:srgbClr val="D4D4D4"/>
                </a:solidFill>
                <a:latin typeface=" Cascadia Mono PL"/>
              </a:rPr>
              <a:t> : </a:t>
            </a:r>
            <a:r>
              <a:rPr lang="en-AU" sz="1200" dirty="0" err="1">
                <a:solidFill>
                  <a:srgbClr val="4EC9B0"/>
                </a:solidFill>
                <a:latin typeface=" Cascadia Mono PL"/>
              </a:rPr>
              <a:t>AsyncRequestHandler</a:t>
            </a:r>
            <a:r>
              <a:rPr lang="en-AU" sz="1200" dirty="0">
                <a:solidFill>
                  <a:srgbClr val="D4D4D4"/>
                </a:solidFill>
                <a:latin typeface=" Cascadia Mono PL"/>
              </a:rPr>
              <a:t>&lt;</a:t>
            </a:r>
            <a:r>
              <a:rPr lang="en-AU" sz="1200" dirty="0" err="1">
                <a:solidFill>
                  <a:srgbClr val="4EC9B0"/>
                </a:solidFill>
                <a:latin typeface=" Cascadia Mono PL"/>
              </a:rPr>
              <a:t>MarkdownUploaded</a:t>
            </a:r>
            <a:r>
              <a:rPr lang="en-AU" sz="1200" dirty="0">
                <a:solidFill>
                  <a:srgbClr val="D4D4D4"/>
                </a:solidFill>
                <a:latin typeface=" Cascadia Mono PL"/>
              </a:rPr>
              <a:t>&gt;</a:t>
            </a:r>
          </a:p>
          <a:p>
            <a:r>
              <a:rPr lang="en-AU" sz="1200" dirty="0">
                <a:solidFill>
                  <a:srgbClr val="D4D4D4"/>
                </a:solidFill>
                <a:latin typeface=" Cascadia Mono PL"/>
              </a:rPr>
              <a:t>{</a:t>
            </a:r>
          </a:p>
          <a:p>
            <a:r>
              <a:rPr lang="en-AU" sz="1200" dirty="0">
                <a:solidFill>
                  <a:srgbClr val="D4D4D4"/>
                </a:solidFill>
                <a:latin typeface=" Cascadia Mono PL"/>
              </a:rPr>
              <a:t>    </a:t>
            </a:r>
            <a:r>
              <a:rPr lang="en-AU" sz="1200" dirty="0">
                <a:solidFill>
                  <a:srgbClr val="569CD6"/>
                </a:solidFill>
                <a:latin typeface=" Cascadia Mono PL"/>
              </a:rPr>
              <a:t>private</a:t>
            </a:r>
            <a:r>
              <a:rPr lang="en-AU" sz="1200" dirty="0">
                <a:solidFill>
                  <a:srgbClr val="D4D4D4"/>
                </a:solidFill>
                <a:latin typeface=" Cascadia Mono PL"/>
              </a:rPr>
              <a:t> </a:t>
            </a:r>
            <a:r>
              <a:rPr lang="en-AU" sz="1200" dirty="0" err="1">
                <a:solidFill>
                  <a:srgbClr val="569CD6"/>
                </a:solidFill>
                <a:latin typeface=" Cascadia Mono PL"/>
              </a:rPr>
              <a:t>readonly</a:t>
            </a:r>
            <a:r>
              <a:rPr lang="en-AU" sz="1200" dirty="0">
                <a:solidFill>
                  <a:srgbClr val="D4D4D4"/>
                </a:solidFill>
                <a:latin typeface=" Cascadia Mono PL"/>
              </a:rPr>
              <a:t> </a:t>
            </a:r>
            <a:r>
              <a:rPr lang="en-AU" sz="1200" dirty="0" err="1">
                <a:solidFill>
                  <a:srgbClr val="4EC9B0"/>
                </a:solidFill>
                <a:latin typeface=" Cascadia Mono PL"/>
              </a:rPr>
              <a:t>ILogger</a:t>
            </a:r>
            <a:r>
              <a:rPr lang="en-AU" sz="1200" dirty="0">
                <a:solidFill>
                  <a:srgbClr val="D4D4D4"/>
                </a:solidFill>
                <a:latin typeface=" Cascadia Mono PL"/>
              </a:rPr>
              <a:t>&lt;</a:t>
            </a:r>
            <a:r>
              <a:rPr lang="en-AU" sz="1200" dirty="0" err="1">
                <a:solidFill>
                  <a:srgbClr val="4EC9B0"/>
                </a:solidFill>
                <a:latin typeface=" Cascadia Mono PL"/>
              </a:rPr>
              <a:t>ConvertMarkdownHandler</a:t>
            </a:r>
            <a:r>
              <a:rPr lang="en-AU" sz="1200" dirty="0">
                <a:solidFill>
                  <a:srgbClr val="D4D4D4"/>
                </a:solidFill>
                <a:latin typeface=" Cascadia Mono PL"/>
              </a:rPr>
              <a:t>&gt; </a:t>
            </a:r>
            <a:r>
              <a:rPr lang="en-AU" sz="1200" dirty="0">
                <a:solidFill>
                  <a:srgbClr val="9CDCFE"/>
                </a:solidFill>
                <a:latin typeface=" Cascadia Mono PL"/>
              </a:rPr>
              <a:t>_logger</a:t>
            </a:r>
            <a:r>
              <a:rPr lang="en-AU" sz="1200" dirty="0">
                <a:solidFill>
                  <a:srgbClr val="D4D4D4"/>
                </a:solidFill>
                <a:latin typeface=" Cascadia Mono PL"/>
              </a:rPr>
              <a:t>;</a:t>
            </a:r>
          </a:p>
          <a:p>
            <a:r>
              <a:rPr lang="en-AU" sz="1200" dirty="0">
                <a:solidFill>
                  <a:srgbClr val="D4D4D4"/>
                </a:solidFill>
                <a:latin typeface=" Cascadia Mono PL"/>
              </a:rPr>
              <a:t>    </a:t>
            </a:r>
            <a:r>
              <a:rPr lang="en-AU" sz="1200" dirty="0">
                <a:solidFill>
                  <a:srgbClr val="569CD6"/>
                </a:solidFill>
                <a:latin typeface=" Cascadia Mono PL"/>
              </a:rPr>
              <a:t>private</a:t>
            </a:r>
            <a:r>
              <a:rPr lang="en-AU" sz="1200" dirty="0">
                <a:solidFill>
                  <a:srgbClr val="D4D4D4"/>
                </a:solidFill>
                <a:latin typeface=" Cascadia Mono PL"/>
              </a:rPr>
              <a:t> </a:t>
            </a:r>
            <a:r>
              <a:rPr lang="en-AU" sz="1200" dirty="0" err="1">
                <a:solidFill>
                  <a:srgbClr val="569CD6"/>
                </a:solidFill>
                <a:latin typeface=" Cascadia Mono PL"/>
              </a:rPr>
              <a:t>readonly</a:t>
            </a:r>
            <a:r>
              <a:rPr lang="en-AU" sz="1200" dirty="0">
                <a:solidFill>
                  <a:srgbClr val="D4D4D4"/>
                </a:solidFill>
                <a:latin typeface=" Cascadia Mono PL"/>
              </a:rPr>
              <a:t> </a:t>
            </a:r>
            <a:r>
              <a:rPr lang="en-AU" sz="1200" dirty="0" err="1">
                <a:solidFill>
                  <a:srgbClr val="4EC9B0"/>
                </a:solidFill>
                <a:latin typeface=" Cascadia Mono PL"/>
              </a:rPr>
              <a:t>BlogConfig</a:t>
            </a:r>
            <a:r>
              <a:rPr lang="en-AU" sz="1200" dirty="0">
                <a:solidFill>
                  <a:srgbClr val="D4D4D4"/>
                </a:solidFill>
                <a:latin typeface=" Cascadia Mono PL"/>
              </a:rPr>
              <a:t> </a:t>
            </a:r>
            <a:r>
              <a:rPr lang="en-AU" sz="1200" dirty="0">
                <a:solidFill>
                  <a:srgbClr val="9CDCFE"/>
                </a:solidFill>
                <a:latin typeface=" Cascadia Mono PL"/>
              </a:rPr>
              <a:t>_config</a:t>
            </a:r>
            <a:r>
              <a:rPr lang="en-AU" sz="1200" dirty="0">
                <a:solidFill>
                  <a:srgbClr val="D4D4D4"/>
                </a:solidFill>
                <a:latin typeface=" Cascadia Mono PL"/>
              </a:rPr>
              <a:t>;</a:t>
            </a:r>
          </a:p>
          <a:p>
            <a:r>
              <a:rPr lang="en-AU" sz="1200" dirty="0">
                <a:solidFill>
                  <a:srgbClr val="D4D4D4"/>
                </a:solidFill>
                <a:latin typeface=" Cascadia Mono PL"/>
              </a:rPr>
              <a:t>    </a:t>
            </a:r>
          </a:p>
          <a:p>
            <a:r>
              <a:rPr lang="en-AU" sz="1200" dirty="0">
                <a:solidFill>
                  <a:srgbClr val="D4D4D4"/>
                </a:solidFill>
                <a:latin typeface=" Cascadia Mono PL"/>
              </a:rPr>
              <a:t>    </a:t>
            </a:r>
            <a:r>
              <a:rPr lang="en-AU" sz="1200" dirty="0">
                <a:solidFill>
                  <a:srgbClr val="569CD6"/>
                </a:solidFill>
                <a:latin typeface=" Cascadia Mono PL"/>
              </a:rPr>
              <a:t>public</a:t>
            </a:r>
            <a:r>
              <a:rPr lang="en-AU" sz="1200" dirty="0">
                <a:solidFill>
                  <a:srgbClr val="D4D4D4"/>
                </a:solidFill>
                <a:latin typeface=" Cascadia Mono PL"/>
              </a:rPr>
              <a:t> </a:t>
            </a:r>
            <a:r>
              <a:rPr lang="en-AU" sz="1200" dirty="0" err="1">
                <a:solidFill>
                  <a:srgbClr val="4EC9B0"/>
                </a:solidFill>
                <a:latin typeface=" Cascadia Mono PL"/>
              </a:rPr>
              <a:t>ConvertMarkdownHandler</a:t>
            </a:r>
            <a:r>
              <a:rPr lang="en-AU" sz="1200" dirty="0">
                <a:solidFill>
                  <a:srgbClr val="D4D4D4"/>
                </a:solidFill>
                <a:latin typeface=" Cascadia Mono PL"/>
              </a:rPr>
              <a:t>(</a:t>
            </a:r>
            <a:r>
              <a:rPr lang="en-AU" sz="1200" dirty="0" err="1">
                <a:solidFill>
                  <a:srgbClr val="4EC9B0"/>
                </a:solidFill>
                <a:latin typeface=" Cascadia Mono PL"/>
              </a:rPr>
              <a:t>ILogger</a:t>
            </a:r>
            <a:r>
              <a:rPr lang="en-AU" sz="1200" dirty="0">
                <a:solidFill>
                  <a:srgbClr val="D4D4D4"/>
                </a:solidFill>
                <a:latin typeface=" Cascadia Mono PL"/>
              </a:rPr>
              <a:t>&lt;</a:t>
            </a:r>
            <a:r>
              <a:rPr lang="en-AU" sz="1200" dirty="0" err="1">
                <a:solidFill>
                  <a:srgbClr val="4EC9B0"/>
                </a:solidFill>
                <a:latin typeface=" Cascadia Mono PL"/>
              </a:rPr>
              <a:t>ConvertMarkdownHandler</a:t>
            </a:r>
            <a:r>
              <a:rPr lang="en-AU" sz="1200" dirty="0">
                <a:solidFill>
                  <a:srgbClr val="D4D4D4"/>
                </a:solidFill>
                <a:latin typeface=" Cascadia Mono PL"/>
              </a:rPr>
              <a:t>&gt; </a:t>
            </a:r>
            <a:r>
              <a:rPr lang="en-AU" sz="1200" dirty="0">
                <a:solidFill>
                  <a:srgbClr val="9CDCFE"/>
                </a:solidFill>
                <a:latin typeface=" Cascadia Mono PL"/>
              </a:rPr>
              <a:t>logger</a:t>
            </a:r>
            <a:r>
              <a:rPr lang="en-AU" sz="1200" dirty="0">
                <a:solidFill>
                  <a:srgbClr val="D4D4D4"/>
                </a:solidFill>
                <a:latin typeface=" Cascadia Mono PL"/>
              </a:rPr>
              <a:t>, </a:t>
            </a:r>
            <a:r>
              <a:rPr lang="en-AU" sz="1200" dirty="0" err="1">
                <a:solidFill>
                  <a:srgbClr val="4EC9B0"/>
                </a:solidFill>
                <a:latin typeface=" Cascadia Mono PL"/>
              </a:rPr>
              <a:t>BlogConfig</a:t>
            </a:r>
            <a:r>
              <a:rPr lang="en-AU" sz="1200" dirty="0">
                <a:solidFill>
                  <a:srgbClr val="D4D4D4"/>
                </a:solidFill>
                <a:latin typeface=" Cascadia Mono PL"/>
              </a:rPr>
              <a:t> </a:t>
            </a:r>
            <a:r>
              <a:rPr lang="en-AU" sz="1200" dirty="0">
                <a:solidFill>
                  <a:srgbClr val="9CDCFE"/>
                </a:solidFill>
                <a:latin typeface=" Cascadia Mono PL"/>
              </a:rPr>
              <a:t>config</a:t>
            </a:r>
            <a:r>
              <a:rPr lang="en-AU" sz="1200" dirty="0">
                <a:solidFill>
                  <a:srgbClr val="D4D4D4"/>
                </a:solidFill>
                <a:latin typeface=" Cascadia Mono PL"/>
              </a:rPr>
              <a:t>)</a:t>
            </a:r>
          </a:p>
          <a:p>
            <a:r>
              <a:rPr lang="en-AU" sz="1200" dirty="0">
                <a:solidFill>
                  <a:srgbClr val="D4D4D4"/>
                </a:solidFill>
                <a:latin typeface=" Cascadia Mono PL"/>
              </a:rPr>
              <a:t>    {</a:t>
            </a:r>
          </a:p>
          <a:p>
            <a:r>
              <a:rPr lang="en-AU" sz="1200" dirty="0">
                <a:solidFill>
                  <a:srgbClr val="D4D4D4"/>
                </a:solidFill>
                <a:latin typeface=" Cascadia Mono PL"/>
              </a:rPr>
              <a:t>        </a:t>
            </a:r>
            <a:r>
              <a:rPr lang="en-AU" sz="1200" dirty="0">
                <a:solidFill>
                  <a:srgbClr val="9CDCFE"/>
                </a:solidFill>
                <a:latin typeface=" Cascadia Mono PL"/>
              </a:rPr>
              <a:t>_logger</a:t>
            </a:r>
            <a:r>
              <a:rPr lang="en-AU" sz="1200" dirty="0">
                <a:solidFill>
                  <a:srgbClr val="D4D4D4"/>
                </a:solidFill>
                <a:latin typeface=" Cascadia Mono PL"/>
              </a:rPr>
              <a:t> = </a:t>
            </a:r>
            <a:r>
              <a:rPr lang="en-AU" sz="1200" dirty="0">
                <a:solidFill>
                  <a:srgbClr val="9CDCFE"/>
                </a:solidFill>
                <a:latin typeface=" Cascadia Mono PL"/>
              </a:rPr>
              <a:t>logger</a:t>
            </a:r>
            <a:r>
              <a:rPr lang="en-AU" sz="1200" dirty="0">
                <a:solidFill>
                  <a:srgbClr val="D4D4D4"/>
                </a:solidFill>
                <a:latin typeface=" Cascadia Mono PL"/>
              </a:rPr>
              <a:t>;</a:t>
            </a:r>
          </a:p>
          <a:p>
            <a:r>
              <a:rPr lang="en-AU" sz="1200" dirty="0">
                <a:solidFill>
                  <a:srgbClr val="D4D4D4"/>
                </a:solidFill>
                <a:latin typeface=" Cascadia Mono PL"/>
              </a:rPr>
              <a:t>        </a:t>
            </a:r>
            <a:r>
              <a:rPr lang="en-AU" sz="1200" dirty="0">
                <a:solidFill>
                  <a:srgbClr val="9CDCFE"/>
                </a:solidFill>
                <a:latin typeface=" Cascadia Mono PL"/>
              </a:rPr>
              <a:t>_config</a:t>
            </a:r>
            <a:r>
              <a:rPr lang="en-AU" sz="1200" dirty="0">
                <a:solidFill>
                  <a:srgbClr val="D4D4D4"/>
                </a:solidFill>
                <a:latin typeface=" Cascadia Mono PL"/>
              </a:rPr>
              <a:t> = </a:t>
            </a:r>
            <a:r>
              <a:rPr lang="en-AU" sz="1200" dirty="0">
                <a:solidFill>
                  <a:srgbClr val="9CDCFE"/>
                </a:solidFill>
                <a:latin typeface=" Cascadia Mono PL"/>
              </a:rPr>
              <a:t>config</a:t>
            </a:r>
            <a:r>
              <a:rPr lang="en-AU" sz="1200" dirty="0">
                <a:solidFill>
                  <a:srgbClr val="D4D4D4"/>
                </a:solidFill>
                <a:latin typeface=" Cascadia Mono PL"/>
              </a:rPr>
              <a:t>;</a:t>
            </a:r>
          </a:p>
          <a:p>
            <a:r>
              <a:rPr lang="en-AU" sz="1200" dirty="0">
                <a:solidFill>
                  <a:srgbClr val="D4D4D4"/>
                </a:solidFill>
                <a:latin typeface=" Cascadia Mono PL"/>
              </a:rPr>
              <a:t>    }</a:t>
            </a:r>
          </a:p>
          <a:p>
            <a:br>
              <a:rPr lang="en-AU" sz="1200" dirty="0">
                <a:solidFill>
                  <a:srgbClr val="D4D4D4"/>
                </a:solidFill>
                <a:latin typeface=" Cascadia Mono PL"/>
              </a:rPr>
            </a:br>
            <a:r>
              <a:rPr lang="en-AU" sz="1200" dirty="0">
                <a:solidFill>
                  <a:srgbClr val="D4D4D4"/>
                </a:solidFill>
                <a:latin typeface=" Cascadia Mono PL"/>
              </a:rPr>
              <a:t>    </a:t>
            </a:r>
            <a:r>
              <a:rPr lang="en-AU" sz="1200" dirty="0">
                <a:solidFill>
                  <a:srgbClr val="569CD6"/>
                </a:solidFill>
                <a:latin typeface=" Cascadia Mono PL"/>
              </a:rPr>
              <a:t>protected</a:t>
            </a:r>
            <a:r>
              <a:rPr lang="en-AU" sz="1200" dirty="0">
                <a:solidFill>
                  <a:srgbClr val="D4D4D4"/>
                </a:solidFill>
                <a:latin typeface=" Cascadia Mono PL"/>
              </a:rPr>
              <a:t> </a:t>
            </a:r>
            <a:r>
              <a:rPr lang="en-AU" sz="1200" dirty="0">
                <a:solidFill>
                  <a:srgbClr val="569CD6"/>
                </a:solidFill>
                <a:latin typeface=" Cascadia Mono PL"/>
              </a:rPr>
              <a:t>override</a:t>
            </a:r>
            <a:r>
              <a:rPr lang="en-AU" sz="1200" dirty="0">
                <a:solidFill>
                  <a:srgbClr val="D4D4D4"/>
                </a:solidFill>
                <a:latin typeface=" Cascadia Mono PL"/>
              </a:rPr>
              <a:t> </a:t>
            </a:r>
            <a:r>
              <a:rPr lang="en-AU" sz="1200" dirty="0">
                <a:solidFill>
                  <a:srgbClr val="569CD6"/>
                </a:solidFill>
                <a:latin typeface=" Cascadia Mono PL"/>
              </a:rPr>
              <a:t>async</a:t>
            </a:r>
            <a:r>
              <a:rPr lang="en-AU" sz="1200" dirty="0">
                <a:solidFill>
                  <a:srgbClr val="D4D4D4"/>
                </a:solidFill>
                <a:latin typeface=" Cascadia Mono PL"/>
              </a:rPr>
              <a:t> </a:t>
            </a:r>
            <a:r>
              <a:rPr lang="en-AU" sz="1200" dirty="0">
                <a:solidFill>
                  <a:srgbClr val="4EC9B0"/>
                </a:solidFill>
                <a:latin typeface=" Cascadia Mono PL"/>
              </a:rPr>
              <a:t>Task</a:t>
            </a:r>
            <a:r>
              <a:rPr lang="en-AU" sz="1200" dirty="0">
                <a:solidFill>
                  <a:srgbClr val="D4D4D4"/>
                </a:solidFill>
                <a:latin typeface=" Cascadia Mono PL"/>
              </a:rPr>
              <a:t> </a:t>
            </a:r>
            <a:r>
              <a:rPr lang="en-AU" sz="1200" dirty="0">
                <a:solidFill>
                  <a:srgbClr val="DCDCAA"/>
                </a:solidFill>
                <a:latin typeface=" Cascadia Mono PL"/>
              </a:rPr>
              <a:t>Handle</a:t>
            </a:r>
            <a:r>
              <a:rPr lang="en-AU" sz="1200" dirty="0">
                <a:solidFill>
                  <a:srgbClr val="D4D4D4"/>
                </a:solidFill>
                <a:latin typeface=" Cascadia Mono PL"/>
              </a:rPr>
              <a:t>(</a:t>
            </a:r>
            <a:r>
              <a:rPr lang="en-AU" sz="1200" dirty="0" err="1">
                <a:solidFill>
                  <a:srgbClr val="4EC9B0"/>
                </a:solidFill>
                <a:latin typeface=" Cascadia Mono PL"/>
              </a:rPr>
              <a:t>MarkdownUploaded</a:t>
            </a:r>
            <a:r>
              <a:rPr lang="en-AU" sz="1200" dirty="0">
                <a:solidFill>
                  <a:srgbClr val="D4D4D4"/>
                </a:solidFill>
                <a:latin typeface=" Cascadia Mono PL"/>
              </a:rPr>
              <a:t> </a:t>
            </a:r>
            <a:r>
              <a:rPr lang="en-AU" sz="1200" dirty="0">
                <a:solidFill>
                  <a:srgbClr val="9CDCFE"/>
                </a:solidFill>
                <a:latin typeface=" Cascadia Mono PL"/>
              </a:rPr>
              <a:t>request</a:t>
            </a:r>
            <a:r>
              <a:rPr lang="en-AU" sz="1200" dirty="0">
                <a:solidFill>
                  <a:srgbClr val="D4D4D4"/>
                </a:solidFill>
                <a:latin typeface=" Cascadia Mono PL"/>
              </a:rPr>
              <a:t>, </a:t>
            </a:r>
            <a:r>
              <a:rPr lang="en-AU" sz="1200" dirty="0" err="1">
                <a:solidFill>
                  <a:srgbClr val="4EC9B0"/>
                </a:solidFill>
                <a:latin typeface=" Cascadia Mono PL"/>
              </a:rPr>
              <a:t>CancellationToken</a:t>
            </a:r>
            <a:r>
              <a:rPr lang="en-AU" sz="1200" dirty="0">
                <a:solidFill>
                  <a:srgbClr val="D4D4D4"/>
                </a:solidFill>
                <a:latin typeface=" Cascadia Mono PL"/>
              </a:rPr>
              <a:t> </a:t>
            </a:r>
            <a:r>
              <a:rPr lang="en-AU" sz="1200" dirty="0" err="1">
                <a:solidFill>
                  <a:srgbClr val="9CDCFE"/>
                </a:solidFill>
                <a:latin typeface=" Cascadia Mono PL"/>
              </a:rPr>
              <a:t>cancellationToken</a:t>
            </a:r>
            <a:r>
              <a:rPr lang="en-AU" sz="1200" dirty="0">
                <a:solidFill>
                  <a:srgbClr val="D4D4D4"/>
                </a:solidFill>
                <a:latin typeface=" Cascadia Mono PL"/>
              </a:rPr>
              <a:t>)</a:t>
            </a:r>
          </a:p>
          <a:p>
            <a:r>
              <a:rPr lang="en-AU" sz="1200" dirty="0">
                <a:solidFill>
                  <a:srgbClr val="D4D4D4"/>
                </a:solidFill>
                <a:latin typeface=" Cascadia Mono PL"/>
              </a:rPr>
              <a:t>    {</a:t>
            </a:r>
          </a:p>
          <a:p>
            <a:r>
              <a:rPr lang="en-AU" sz="1200" dirty="0">
                <a:solidFill>
                  <a:srgbClr val="D4D4D4"/>
                </a:solidFill>
                <a:latin typeface=" Cascadia Mono PL"/>
              </a:rPr>
              <a:t>        </a:t>
            </a:r>
            <a:r>
              <a:rPr lang="en-AU" sz="1200" dirty="0">
                <a:solidFill>
                  <a:srgbClr val="C586C0"/>
                </a:solidFill>
                <a:latin typeface=" Cascadia Mono PL"/>
              </a:rPr>
              <a:t>try</a:t>
            </a:r>
            <a:endParaRPr lang="en-AU" sz="1200" dirty="0">
              <a:solidFill>
                <a:srgbClr val="D4D4D4"/>
              </a:solidFill>
              <a:latin typeface=" Cascadia Mono PL"/>
            </a:endParaRPr>
          </a:p>
          <a:p>
            <a:r>
              <a:rPr lang="en-AU" sz="1200" dirty="0">
                <a:solidFill>
                  <a:srgbClr val="D4D4D4"/>
                </a:solidFill>
                <a:latin typeface=" Cascadia Mono PL"/>
              </a:rPr>
              <a:t>        {</a:t>
            </a:r>
          </a:p>
          <a:p>
            <a:r>
              <a:rPr lang="en-AU" sz="1200" dirty="0">
                <a:solidFill>
                  <a:srgbClr val="D4D4D4"/>
                </a:solidFill>
                <a:latin typeface=" Cascadia Mono PL"/>
              </a:rPr>
              <a:t>            </a:t>
            </a:r>
            <a:r>
              <a:rPr lang="en-AU" sz="1200" dirty="0">
                <a:solidFill>
                  <a:srgbClr val="6A9955"/>
                </a:solidFill>
                <a:latin typeface=" Cascadia Mono PL"/>
              </a:rPr>
              <a:t>/* logic goes here */</a:t>
            </a:r>
            <a:endParaRPr lang="en-AU" sz="1200" dirty="0">
              <a:solidFill>
                <a:srgbClr val="D4D4D4"/>
              </a:solidFill>
              <a:latin typeface=" Cascadia Mono PL"/>
            </a:endParaRPr>
          </a:p>
          <a:p>
            <a:r>
              <a:rPr lang="en-AU" sz="1200" dirty="0">
                <a:solidFill>
                  <a:srgbClr val="D4D4D4"/>
                </a:solidFill>
                <a:latin typeface=" Cascadia Mono PL"/>
              </a:rPr>
              <a:t>            </a:t>
            </a:r>
            <a:r>
              <a:rPr lang="en-AU" sz="1200" dirty="0">
                <a:solidFill>
                  <a:srgbClr val="6A9955"/>
                </a:solidFill>
                <a:latin typeface=" Cascadia Mono PL"/>
              </a:rPr>
              <a:t>/* convert Markdown text into HTML */</a:t>
            </a:r>
          </a:p>
          <a:p>
            <a:r>
              <a:rPr lang="en-AU" sz="1200" dirty="0">
                <a:solidFill>
                  <a:srgbClr val="D4D4D4"/>
                </a:solidFill>
                <a:latin typeface=" Cascadia Mono PL"/>
              </a:rPr>
              <a:t>            </a:t>
            </a:r>
            <a:r>
              <a:rPr lang="en-AU" sz="1200" dirty="0">
                <a:solidFill>
                  <a:srgbClr val="6A9955"/>
                </a:solidFill>
                <a:latin typeface=" Cascadia Mono PL"/>
              </a:rPr>
              <a:t>/* save to static site */</a:t>
            </a:r>
            <a:endParaRPr lang="en-AU" sz="1200" dirty="0">
              <a:solidFill>
                <a:srgbClr val="D4D4D4"/>
              </a:solidFill>
              <a:latin typeface=" Cascadia Mono PL"/>
            </a:endParaRPr>
          </a:p>
          <a:p>
            <a:r>
              <a:rPr lang="en-AU" sz="1200" dirty="0">
                <a:solidFill>
                  <a:srgbClr val="D4D4D4"/>
                </a:solidFill>
                <a:latin typeface=" Cascadia Mono PL"/>
              </a:rPr>
              <a:t>            </a:t>
            </a:r>
            <a:r>
              <a:rPr lang="en-AU" sz="1200" dirty="0">
                <a:solidFill>
                  <a:srgbClr val="6A9955"/>
                </a:solidFill>
                <a:latin typeface=" Cascadia Mono PL"/>
              </a:rPr>
              <a:t>/* ... */</a:t>
            </a:r>
            <a:endParaRPr lang="en-AU" sz="1200" dirty="0">
              <a:solidFill>
                <a:srgbClr val="D4D4D4"/>
              </a:solidFill>
              <a:latin typeface=" Cascadia Mono PL"/>
            </a:endParaRPr>
          </a:p>
          <a:p>
            <a:r>
              <a:rPr lang="en-AU" sz="1200" dirty="0">
                <a:solidFill>
                  <a:srgbClr val="D4D4D4"/>
                </a:solidFill>
                <a:latin typeface=" Cascadia Mono PL"/>
              </a:rPr>
              <a:t>        }</a:t>
            </a:r>
          </a:p>
          <a:p>
            <a:r>
              <a:rPr lang="en-AU" sz="1200" dirty="0">
                <a:solidFill>
                  <a:srgbClr val="D4D4D4"/>
                </a:solidFill>
                <a:latin typeface=" Cascadia Mono PL"/>
              </a:rPr>
              <a:t>        </a:t>
            </a:r>
            <a:r>
              <a:rPr lang="en-AU" sz="1200" dirty="0">
                <a:solidFill>
                  <a:srgbClr val="C586C0"/>
                </a:solidFill>
                <a:latin typeface=" Cascadia Mono PL"/>
              </a:rPr>
              <a:t>catch</a:t>
            </a:r>
            <a:r>
              <a:rPr lang="en-AU" sz="1200" dirty="0">
                <a:solidFill>
                  <a:srgbClr val="D4D4D4"/>
                </a:solidFill>
                <a:latin typeface=" Cascadia Mono PL"/>
              </a:rPr>
              <a:t> (</a:t>
            </a:r>
            <a:r>
              <a:rPr lang="en-AU" sz="1200" dirty="0" err="1">
                <a:solidFill>
                  <a:srgbClr val="4EC9B0"/>
                </a:solidFill>
                <a:latin typeface=" Cascadia Mono PL"/>
              </a:rPr>
              <a:t>BlogException</a:t>
            </a:r>
            <a:r>
              <a:rPr lang="en-AU" sz="1200" dirty="0">
                <a:solidFill>
                  <a:srgbClr val="D4D4D4"/>
                </a:solidFill>
                <a:latin typeface=" Cascadia Mono PL"/>
              </a:rPr>
              <a:t> </a:t>
            </a:r>
            <a:r>
              <a:rPr lang="en-AU" sz="1200" dirty="0">
                <a:solidFill>
                  <a:srgbClr val="9CDCFE"/>
                </a:solidFill>
                <a:latin typeface=" Cascadia Mono PL"/>
              </a:rPr>
              <a:t>e</a:t>
            </a:r>
            <a:r>
              <a:rPr lang="en-AU" sz="1200" dirty="0">
                <a:solidFill>
                  <a:srgbClr val="D4D4D4"/>
                </a:solidFill>
                <a:latin typeface=" Cascadia Mono PL"/>
              </a:rPr>
              <a:t>)</a:t>
            </a:r>
          </a:p>
          <a:p>
            <a:r>
              <a:rPr lang="en-AU" sz="1200" dirty="0">
                <a:solidFill>
                  <a:srgbClr val="D4D4D4"/>
                </a:solidFill>
                <a:latin typeface=" Cascadia Mono PL"/>
              </a:rPr>
              <a:t>        {</a:t>
            </a:r>
          </a:p>
          <a:p>
            <a:r>
              <a:rPr lang="en-AU" sz="1200" dirty="0">
                <a:solidFill>
                  <a:srgbClr val="D4D4D4"/>
                </a:solidFill>
                <a:latin typeface=" Cascadia Mono PL"/>
              </a:rPr>
              <a:t>            </a:t>
            </a:r>
            <a:r>
              <a:rPr lang="en-AU" sz="1200" dirty="0">
                <a:solidFill>
                  <a:srgbClr val="9CDCFE"/>
                </a:solidFill>
                <a:latin typeface=" Cascadia Mono PL"/>
              </a:rPr>
              <a:t>_</a:t>
            </a:r>
            <a:r>
              <a:rPr lang="en-AU" sz="1200" dirty="0" err="1">
                <a:solidFill>
                  <a:srgbClr val="9CDCFE"/>
                </a:solidFill>
                <a:latin typeface=" Cascadia Mono PL"/>
              </a:rPr>
              <a:t>logger</a:t>
            </a:r>
            <a:r>
              <a:rPr lang="en-AU" sz="1200" dirty="0" err="1">
                <a:solidFill>
                  <a:srgbClr val="D4D4D4"/>
                </a:solidFill>
                <a:latin typeface=" Cascadia Mono PL"/>
              </a:rPr>
              <a:t>.</a:t>
            </a:r>
            <a:r>
              <a:rPr lang="en-AU" sz="1200" dirty="0" err="1">
                <a:solidFill>
                  <a:srgbClr val="DCDCAA"/>
                </a:solidFill>
                <a:latin typeface=" Cascadia Mono PL"/>
              </a:rPr>
              <a:t>LogError</a:t>
            </a:r>
            <a:r>
              <a:rPr lang="en-AU" sz="1200" dirty="0">
                <a:solidFill>
                  <a:srgbClr val="D4D4D4"/>
                </a:solidFill>
                <a:latin typeface=" Cascadia Mono PL"/>
              </a:rPr>
              <a:t>(</a:t>
            </a:r>
            <a:r>
              <a:rPr lang="en-AU" sz="1200" dirty="0">
                <a:solidFill>
                  <a:srgbClr val="9CDCFE"/>
                </a:solidFill>
                <a:latin typeface=" Cascadia Mono PL"/>
              </a:rPr>
              <a:t>e</a:t>
            </a:r>
            <a:r>
              <a:rPr lang="en-AU" sz="1200" dirty="0">
                <a:solidFill>
                  <a:srgbClr val="D4D4D4"/>
                </a:solidFill>
                <a:latin typeface=" Cascadia Mono PL"/>
              </a:rPr>
              <a:t>, </a:t>
            </a:r>
            <a:r>
              <a:rPr lang="en-AU" sz="1200" dirty="0">
                <a:solidFill>
                  <a:srgbClr val="CE9178"/>
                </a:solidFill>
                <a:latin typeface=" Cascadia Mono PL"/>
              </a:rPr>
              <a:t>“Couldn’t convert markdown text to html </a:t>
            </a:r>
            <a:r>
              <a:rPr lang="en-AU" sz="1200" dirty="0">
                <a:solidFill>
                  <a:srgbClr val="CE9178"/>
                </a:solidFill>
                <a:latin typeface=" Cascadia Mono PL"/>
                <a:sym typeface="Wingdings" panose="05000000000000000000" pitchFamily="2" charset="2"/>
              </a:rPr>
              <a:t></a:t>
            </a:r>
            <a:r>
              <a:rPr lang="en-AU" sz="1200" dirty="0">
                <a:solidFill>
                  <a:srgbClr val="CE9178"/>
                </a:solidFill>
                <a:latin typeface=" Cascadia Mono PL"/>
              </a:rPr>
              <a:t>"</a:t>
            </a:r>
            <a:r>
              <a:rPr lang="en-AU" sz="1200" dirty="0">
                <a:solidFill>
                  <a:srgbClr val="D4D4D4"/>
                </a:solidFill>
                <a:latin typeface=" Cascadia Mono PL"/>
              </a:rPr>
              <a:t>);</a:t>
            </a:r>
          </a:p>
          <a:p>
            <a:r>
              <a:rPr lang="en-AU" sz="1200" dirty="0">
                <a:solidFill>
                  <a:srgbClr val="D4D4D4"/>
                </a:solidFill>
                <a:latin typeface=" Cascadia Mono PL"/>
              </a:rPr>
              <a:t>            </a:t>
            </a:r>
            <a:r>
              <a:rPr lang="en-AU" sz="1200" dirty="0">
                <a:solidFill>
                  <a:srgbClr val="C586C0"/>
                </a:solidFill>
                <a:latin typeface=" Cascadia Mono PL"/>
              </a:rPr>
              <a:t>throw</a:t>
            </a:r>
            <a:r>
              <a:rPr lang="en-AU" sz="1200" dirty="0">
                <a:solidFill>
                  <a:srgbClr val="D4D4D4"/>
                </a:solidFill>
                <a:latin typeface=" Cascadia Mono PL"/>
              </a:rPr>
              <a:t>;</a:t>
            </a:r>
          </a:p>
          <a:p>
            <a:r>
              <a:rPr lang="en-AU" sz="1200" dirty="0">
                <a:solidFill>
                  <a:srgbClr val="D4D4D4"/>
                </a:solidFill>
                <a:latin typeface=" Cascadia Mono PL"/>
              </a:rPr>
              <a:t>        }</a:t>
            </a:r>
          </a:p>
          <a:p>
            <a:r>
              <a:rPr lang="en-AU" sz="1200" dirty="0">
                <a:solidFill>
                  <a:srgbClr val="D4D4D4"/>
                </a:solidFill>
                <a:latin typeface=" Cascadia Mono PL"/>
              </a:rPr>
              <a:t>    }</a:t>
            </a:r>
          </a:p>
          <a:p>
            <a:r>
              <a:rPr lang="en-AU" sz="1200" dirty="0">
                <a:solidFill>
                  <a:srgbClr val="D4D4D4"/>
                </a:solidFill>
                <a:latin typeface=" Cascadia Mono PL"/>
              </a:rPr>
              <a:t>}</a:t>
            </a:r>
          </a:p>
        </p:txBody>
      </p:sp>
      <p:sp>
        <p:nvSpPr>
          <p:cNvPr id="14" name="Rectangle 13">
            <a:extLst>
              <a:ext uri="{FF2B5EF4-FFF2-40B4-BE49-F238E27FC236}">
                <a16:creationId xmlns:a16="http://schemas.microsoft.com/office/drawing/2014/main" id="{4F4638E3-D579-4FD4-83F2-5F7EBD3E3ACB}"/>
              </a:ext>
            </a:extLst>
          </p:cNvPr>
          <p:cNvSpPr/>
          <p:nvPr/>
        </p:nvSpPr>
        <p:spPr>
          <a:xfrm>
            <a:off x="4439816" y="3246287"/>
            <a:ext cx="2295020" cy="273769"/>
          </a:xfrm>
          <a:prstGeom prst="rect">
            <a:avLst/>
          </a:prstGeom>
          <a:noFill/>
          <a:ln w="38100" cap="rnd">
            <a:solidFill>
              <a:srgbClr val="CC4141"/>
            </a:solidFill>
            <a:roun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 name="Rectangle 14">
            <a:extLst>
              <a:ext uri="{FF2B5EF4-FFF2-40B4-BE49-F238E27FC236}">
                <a16:creationId xmlns:a16="http://schemas.microsoft.com/office/drawing/2014/main" id="{ED074C6A-A122-4827-BA6E-F7F4D5DF5687}"/>
              </a:ext>
            </a:extLst>
          </p:cNvPr>
          <p:cNvSpPr/>
          <p:nvPr/>
        </p:nvSpPr>
        <p:spPr>
          <a:xfrm>
            <a:off x="4223792" y="1234852"/>
            <a:ext cx="3384376" cy="273769"/>
          </a:xfrm>
          <a:prstGeom prst="rect">
            <a:avLst/>
          </a:prstGeom>
          <a:noFill/>
          <a:ln w="38100" cap="rnd">
            <a:solidFill>
              <a:srgbClr val="CC4141"/>
            </a:solidFill>
            <a:roun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1159779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a:extLst>
              <a:ext uri="{FF2B5EF4-FFF2-40B4-BE49-F238E27FC236}">
                <a16:creationId xmlns:a16="http://schemas.microsoft.com/office/drawing/2014/main" id="{3F948596-4AC4-41ED-931E-F134C3D86D27}"/>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40000" contrast="20000"/>
                    </a14:imgEffect>
                  </a14:imgLayer>
                </a14:imgProps>
              </a:ext>
              <a:ext uri="{28A0092B-C50C-407E-A947-70E740481C1C}">
                <a14:useLocalDpi xmlns:a14="http://schemas.microsoft.com/office/drawing/2010/main" val="0"/>
              </a:ext>
            </a:extLst>
          </a:blip>
          <a:srcRect/>
          <a:stretch/>
        </p:blipFill>
        <p:spPr>
          <a:xfrm flipH="1">
            <a:off x="0" y="35644"/>
            <a:ext cx="12192000" cy="7315200"/>
          </a:xfrm>
          <a:prstGeom prst="rect">
            <a:avLst/>
          </a:prstGeom>
        </p:spPr>
      </p:pic>
      <p:sp>
        <p:nvSpPr>
          <p:cNvPr id="6" name="Subtitle 5"/>
          <p:cNvSpPr>
            <a:spLocks noGrp="1"/>
          </p:cNvSpPr>
          <p:nvPr>
            <p:ph type="subTitle" idx="1"/>
          </p:nvPr>
        </p:nvSpPr>
        <p:spPr>
          <a:xfrm>
            <a:off x="5267882" y="1343025"/>
            <a:ext cx="6923690" cy="703713"/>
          </a:xfrm>
          <a:solidFill>
            <a:schemeClr val="tx1">
              <a:lumMod val="75000"/>
              <a:lumOff val="25000"/>
              <a:alpha val="75000"/>
            </a:schemeClr>
          </a:solidFill>
        </p:spPr>
        <p:txBody>
          <a:bodyPr/>
          <a:lstStyle/>
          <a:p>
            <a:r>
              <a:rPr lang="en-AU" dirty="0"/>
              <a:t>Clean Code &amp; SOLID</a:t>
            </a:r>
            <a:endParaRPr lang="en-US" dirty="0"/>
          </a:p>
        </p:txBody>
      </p:sp>
      <p:sp>
        <p:nvSpPr>
          <p:cNvPr id="13" name="Text Placeholder 12"/>
          <p:cNvSpPr>
            <a:spLocks noGrp="1"/>
          </p:cNvSpPr>
          <p:nvPr>
            <p:ph type="body" sz="quarter" idx="15"/>
          </p:nvPr>
        </p:nvSpPr>
        <p:spPr>
          <a:xfrm>
            <a:off x="5267882" y="3839267"/>
            <a:ext cx="6923689" cy="703713"/>
          </a:xfrm>
          <a:solidFill>
            <a:srgbClr val="760000">
              <a:alpha val="75000"/>
            </a:srgbClr>
          </a:solidFill>
          <a:ln>
            <a:noFill/>
          </a:ln>
        </p:spPr>
        <p:txBody>
          <a:bodyPr>
            <a:normAutofit/>
          </a:bodyPr>
          <a:lstStyle/>
          <a:p>
            <a:r>
              <a:rPr lang="en-AU" dirty="0"/>
              <a:t>Scalability</a:t>
            </a:r>
            <a:endParaRPr lang="en-US" dirty="0"/>
          </a:p>
        </p:txBody>
      </p:sp>
      <p:sp>
        <p:nvSpPr>
          <p:cNvPr id="18" name="Text Placeholder 17"/>
          <p:cNvSpPr>
            <a:spLocks noGrp="1"/>
          </p:cNvSpPr>
          <p:nvPr>
            <p:ph type="body" sz="quarter" idx="17"/>
          </p:nvPr>
        </p:nvSpPr>
        <p:spPr>
          <a:xfrm>
            <a:off x="5267622" y="3007187"/>
            <a:ext cx="6923964" cy="703712"/>
          </a:xfrm>
          <a:solidFill>
            <a:schemeClr val="tx1">
              <a:lumMod val="75000"/>
              <a:lumOff val="25000"/>
              <a:alpha val="75000"/>
            </a:schemeClr>
          </a:solidFill>
        </p:spPr>
        <p:txBody>
          <a:bodyPr/>
          <a:lstStyle/>
          <a:p>
            <a:r>
              <a:rPr lang="en-AU" dirty="0"/>
              <a:t>Resiliency</a:t>
            </a:r>
            <a:endParaRPr lang="en-US" dirty="0"/>
          </a:p>
        </p:txBody>
      </p:sp>
      <p:sp>
        <p:nvSpPr>
          <p:cNvPr id="19" name="Text Placeholder 18"/>
          <p:cNvSpPr>
            <a:spLocks noGrp="1"/>
          </p:cNvSpPr>
          <p:nvPr>
            <p:ph type="body" sz="quarter" idx="18"/>
          </p:nvPr>
        </p:nvSpPr>
        <p:spPr>
          <a:xfrm>
            <a:off x="5267622" y="4671348"/>
            <a:ext cx="6923964" cy="703712"/>
          </a:xfrm>
          <a:solidFill>
            <a:schemeClr val="tx1">
              <a:lumMod val="75000"/>
              <a:lumOff val="25000"/>
              <a:alpha val="75000"/>
            </a:schemeClr>
          </a:solidFill>
        </p:spPr>
        <p:txBody>
          <a:bodyPr/>
          <a:lstStyle/>
          <a:p>
            <a:r>
              <a:rPr lang="en-AU" dirty="0"/>
              <a:t>Wrap Up!</a:t>
            </a:r>
            <a:endParaRPr lang="en-US" dirty="0"/>
          </a:p>
        </p:txBody>
      </p:sp>
      <p:sp>
        <p:nvSpPr>
          <p:cNvPr id="21" name="Text Placeholder 20"/>
          <p:cNvSpPr>
            <a:spLocks noGrp="1"/>
          </p:cNvSpPr>
          <p:nvPr>
            <p:ph type="body" sz="quarter" idx="20"/>
          </p:nvPr>
        </p:nvSpPr>
        <p:spPr>
          <a:xfrm>
            <a:off x="5267621" y="2175106"/>
            <a:ext cx="6923964" cy="703712"/>
          </a:xfrm>
          <a:solidFill>
            <a:schemeClr val="tx1">
              <a:lumMod val="75000"/>
              <a:lumOff val="25000"/>
              <a:alpha val="75000"/>
            </a:schemeClr>
          </a:solidFill>
        </p:spPr>
        <p:txBody>
          <a:bodyPr>
            <a:normAutofit/>
          </a:bodyPr>
          <a:lstStyle/>
          <a:p>
            <a:pPr>
              <a:lnSpc>
                <a:spcPct val="100000"/>
              </a:lnSpc>
            </a:pPr>
            <a:r>
              <a:rPr lang="en-AU" dirty="0"/>
              <a:t>SOLID &amp; Serverless</a:t>
            </a:r>
            <a:endParaRPr lang="en-US" dirty="0"/>
          </a:p>
        </p:txBody>
      </p:sp>
      <p:sp>
        <p:nvSpPr>
          <p:cNvPr id="14" name="Title 3">
            <a:extLst>
              <a:ext uri="{FF2B5EF4-FFF2-40B4-BE49-F238E27FC236}">
                <a16:creationId xmlns:a16="http://schemas.microsoft.com/office/drawing/2014/main" id="{C17DFCC6-2F45-4596-AB77-269AC14E6D56}"/>
              </a:ext>
            </a:extLst>
          </p:cNvPr>
          <p:cNvSpPr>
            <a:spLocks noGrp="1"/>
          </p:cNvSpPr>
          <p:nvPr>
            <p:ph type="title"/>
          </p:nvPr>
        </p:nvSpPr>
        <p:spPr>
          <a:xfrm>
            <a:off x="695401" y="2775923"/>
            <a:ext cx="2448272" cy="1166239"/>
          </a:xfrm>
          <a:effectLst>
            <a:outerShdw blurRad="50800" dist="38100" dir="2700000" algn="tl" rotWithShape="0">
              <a:prstClr val="black">
                <a:alpha val="40000"/>
              </a:prstClr>
            </a:outerShdw>
          </a:effectLst>
        </p:spPr>
        <p:txBody>
          <a:bodyPr>
            <a:normAutofit/>
          </a:bodyPr>
          <a:lstStyle/>
          <a:p>
            <a:pPr algn="ctr"/>
            <a:r>
              <a:rPr lang="en-AU" dirty="0">
                <a:solidFill>
                  <a:schemeClr val="bg1"/>
                </a:solidFill>
              </a:rPr>
              <a:t>Agenda</a:t>
            </a:r>
            <a:endParaRPr lang="en-US" dirty="0">
              <a:solidFill>
                <a:schemeClr val="bg1"/>
              </a:solidFill>
            </a:endParaRPr>
          </a:p>
        </p:txBody>
      </p:sp>
    </p:spTree>
    <p:extLst>
      <p:ext uri="{BB962C8B-B14F-4D97-AF65-F5344CB8AC3E}">
        <p14:creationId xmlns:p14="http://schemas.microsoft.com/office/powerpoint/2010/main" val="241011137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7FF671-D859-49D0-A8D7-2A5B363B8BCE}"/>
              </a:ext>
            </a:extLst>
          </p:cNvPr>
          <p:cNvSpPr>
            <a:spLocks noGrp="1"/>
          </p:cNvSpPr>
          <p:nvPr>
            <p:ph type="title"/>
          </p:nvPr>
        </p:nvSpPr>
        <p:spPr/>
        <p:txBody>
          <a:bodyPr/>
          <a:lstStyle/>
          <a:p>
            <a:r>
              <a:rPr lang="en-AU" dirty="0"/>
              <a:t>Scalability</a:t>
            </a:r>
          </a:p>
        </p:txBody>
      </p:sp>
      <p:sp>
        <p:nvSpPr>
          <p:cNvPr id="3" name="Text Placeholder 2">
            <a:extLst>
              <a:ext uri="{FF2B5EF4-FFF2-40B4-BE49-F238E27FC236}">
                <a16:creationId xmlns:a16="http://schemas.microsoft.com/office/drawing/2014/main" id="{12CFBCF9-C82D-4B50-80D4-38036618EEAC}"/>
              </a:ext>
            </a:extLst>
          </p:cNvPr>
          <p:cNvSpPr>
            <a:spLocks noGrp="1"/>
          </p:cNvSpPr>
          <p:nvPr>
            <p:ph type="body" sz="quarter" idx="15"/>
          </p:nvPr>
        </p:nvSpPr>
        <p:spPr/>
        <p:txBody>
          <a:bodyPr>
            <a:normAutofit/>
          </a:bodyPr>
          <a:lstStyle/>
          <a:p>
            <a:r>
              <a:rPr lang="en-AU" dirty="0"/>
              <a:t>Max scale depends on:</a:t>
            </a:r>
          </a:p>
          <a:p>
            <a:pPr marL="457200" indent="-457200">
              <a:buFont typeface="Arial" panose="020B0604020202020204" pitchFamily="34" charset="0"/>
              <a:buChar char="•"/>
            </a:pPr>
            <a:r>
              <a:rPr lang="en-AU" dirty="0"/>
              <a:t>Consumption Plan (200 instances) </a:t>
            </a:r>
          </a:p>
          <a:p>
            <a:pPr marL="457200" indent="-457200">
              <a:buFont typeface="Arial" panose="020B0604020202020204" pitchFamily="34" charset="0"/>
              <a:buChar char="•"/>
            </a:pPr>
            <a:r>
              <a:rPr lang="en-AU" dirty="0"/>
              <a:t>Premium Plan (100 instances)</a:t>
            </a:r>
          </a:p>
          <a:p>
            <a:pPr marL="457200" indent="-457200">
              <a:buFont typeface="Arial" panose="020B0604020202020204" pitchFamily="34" charset="0"/>
              <a:buChar char="•"/>
            </a:pPr>
            <a:r>
              <a:rPr lang="en-AU" dirty="0"/>
              <a:t>Dedicated AppService Plan (10-20 instances)</a:t>
            </a:r>
          </a:p>
          <a:p>
            <a:pPr marL="457200" indent="-457200">
              <a:buFont typeface="Arial" panose="020B0604020202020204" pitchFamily="34" charset="0"/>
              <a:buChar char="•"/>
            </a:pPr>
            <a:r>
              <a:rPr lang="en-AU" dirty="0"/>
              <a:t>Kubernetes (it depends</a:t>
            </a:r>
            <a:r>
              <a:rPr lang="en-US" dirty="0"/>
              <a:t>™</a:t>
            </a:r>
            <a:r>
              <a:rPr lang="en-AU" dirty="0"/>
              <a:t>)</a:t>
            </a:r>
          </a:p>
          <a:p>
            <a:endParaRPr lang="en-AU" dirty="0"/>
          </a:p>
        </p:txBody>
      </p:sp>
      <p:sp>
        <p:nvSpPr>
          <p:cNvPr id="4" name="Footer Placeholder 3">
            <a:extLst>
              <a:ext uri="{FF2B5EF4-FFF2-40B4-BE49-F238E27FC236}">
                <a16:creationId xmlns:a16="http://schemas.microsoft.com/office/drawing/2014/main" id="{2BC7C294-AC53-4EB0-8B95-08D497D9D7BA}"/>
              </a:ext>
            </a:extLst>
          </p:cNvPr>
          <p:cNvSpPr>
            <a:spLocks noGrp="1"/>
          </p:cNvSpPr>
          <p:nvPr>
            <p:ph type="ftr" sz="quarter" idx="16"/>
          </p:nvPr>
        </p:nvSpPr>
        <p:spPr/>
        <p:txBody>
          <a:bodyPr/>
          <a:lstStyle/>
          <a:p>
            <a:r>
              <a:rPr lang="en-US"/>
              <a:t>Join the Conversation | #NETUG | @William_DotNet | https://azuregems.io</a:t>
            </a:r>
            <a:endParaRPr lang="en-US" dirty="0"/>
          </a:p>
        </p:txBody>
      </p:sp>
      <p:pic>
        <p:nvPicPr>
          <p:cNvPr id="16" name="Graphic 15">
            <a:extLst>
              <a:ext uri="{FF2B5EF4-FFF2-40B4-BE49-F238E27FC236}">
                <a16:creationId xmlns:a16="http://schemas.microsoft.com/office/drawing/2014/main" id="{89AD6D91-07B3-49E2-9556-0F6379F8D36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179097" y="373482"/>
            <a:ext cx="1260000" cy="1260000"/>
          </a:xfrm>
          <a:prstGeom prst="rect">
            <a:avLst/>
          </a:prstGeom>
        </p:spPr>
      </p:pic>
      <p:pic>
        <p:nvPicPr>
          <p:cNvPr id="17" name="Graphic 16">
            <a:extLst>
              <a:ext uri="{FF2B5EF4-FFF2-40B4-BE49-F238E27FC236}">
                <a16:creationId xmlns:a16="http://schemas.microsoft.com/office/drawing/2014/main" id="{4E8AA101-3C96-4516-905C-E3AEEA318AE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688288" y="342622"/>
            <a:ext cx="1321719" cy="1321719"/>
          </a:xfrm>
          <a:prstGeom prst="rect">
            <a:avLst/>
          </a:prstGeom>
          <a:effectLst>
            <a:outerShdw blurRad="127000" sx="105000" sy="105000" algn="ctr" rotWithShape="0">
              <a:prstClr val="black">
                <a:alpha val="50000"/>
              </a:prstClr>
            </a:outerShdw>
          </a:effectLst>
        </p:spPr>
      </p:pic>
    </p:spTree>
    <p:extLst>
      <p:ext uri="{BB962C8B-B14F-4D97-AF65-F5344CB8AC3E}">
        <p14:creationId xmlns:p14="http://schemas.microsoft.com/office/powerpoint/2010/main" val="278204034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7FF671-D859-49D0-A8D7-2A5B363B8BCE}"/>
              </a:ext>
            </a:extLst>
          </p:cNvPr>
          <p:cNvSpPr>
            <a:spLocks noGrp="1"/>
          </p:cNvSpPr>
          <p:nvPr>
            <p:ph type="title"/>
          </p:nvPr>
        </p:nvSpPr>
        <p:spPr/>
        <p:txBody>
          <a:bodyPr/>
          <a:lstStyle/>
          <a:p>
            <a:r>
              <a:rPr lang="en-AU" dirty="0"/>
              <a:t>Scalability</a:t>
            </a:r>
          </a:p>
        </p:txBody>
      </p:sp>
      <p:sp>
        <p:nvSpPr>
          <p:cNvPr id="3" name="Text Placeholder 2">
            <a:extLst>
              <a:ext uri="{FF2B5EF4-FFF2-40B4-BE49-F238E27FC236}">
                <a16:creationId xmlns:a16="http://schemas.microsoft.com/office/drawing/2014/main" id="{12CFBCF9-C82D-4B50-80D4-38036618EEAC}"/>
              </a:ext>
            </a:extLst>
          </p:cNvPr>
          <p:cNvSpPr>
            <a:spLocks noGrp="1"/>
          </p:cNvSpPr>
          <p:nvPr>
            <p:ph type="body" sz="quarter" idx="15"/>
          </p:nvPr>
        </p:nvSpPr>
        <p:spPr/>
        <p:txBody>
          <a:bodyPr>
            <a:normAutofit/>
          </a:bodyPr>
          <a:lstStyle/>
          <a:p>
            <a:r>
              <a:rPr lang="en-AU" dirty="0"/>
              <a:t>Keep your apps small</a:t>
            </a:r>
          </a:p>
          <a:p>
            <a:r>
              <a:rPr lang="en-AU" dirty="0"/>
              <a:t>Keep the operations short (don’t block for a long time)</a:t>
            </a:r>
          </a:p>
          <a:p>
            <a:r>
              <a:rPr lang="en-AU" dirty="0"/>
              <a:t>Use separate storage accounts</a:t>
            </a:r>
          </a:p>
          <a:p>
            <a:pPr marL="457200" indent="-457200">
              <a:buFont typeface="Arial" panose="020B0604020202020204" pitchFamily="34" charset="0"/>
              <a:buChar char="•"/>
            </a:pPr>
            <a:r>
              <a:rPr lang="en-AU" dirty="0"/>
              <a:t>One for function triggers/bindings</a:t>
            </a:r>
          </a:p>
          <a:p>
            <a:pPr marL="457200" indent="-457200">
              <a:buFont typeface="Arial" panose="020B0604020202020204" pitchFamily="34" charset="0"/>
              <a:buChar char="•"/>
            </a:pPr>
            <a:r>
              <a:rPr lang="en-AU" dirty="0"/>
              <a:t>One for application results (images, pdf, csv …)</a:t>
            </a:r>
          </a:p>
        </p:txBody>
      </p:sp>
      <p:sp>
        <p:nvSpPr>
          <p:cNvPr id="4" name="Footer Placeholder 3">
            <a:extLst>
              <a:ext uri="{FF2B5EF4-FFF2-40B4-BE49-F238E27FC236}">
                <a16:creationId xmlns:a16="http://schemas.microsoft.com/office/drawing/2014/main" id="{2BC7C294-AC53-4EB0-8B95-08D497D9D7BA}"/>
              </a:ext>
            </a:extLst>
          </p:cNvPr>
          <p:cNvSpPr>
            <a:spLocks noGrp="1"/>
          </p:cNvSpPr>
          <p:nvPr>
            <p:ph type="ftr" sz="quarter" idx="16"/>
          </p:nvPr>
        </p:nvSpPr>
        <p:spPr/>
        <p:txBody>
          <a:bodyPr/>
          <a:lstStyle/>
          <a:p>
            <a:r>
              <a:rPr lang="en-US"/>
              <a:t>Join the Conversation | #NETUG | @William_DotNet | https://azuregems.io</a:t>
            </a:r>
            <a:endParaRPr lang="en-US" dirty="0"/>
          </a:p>
        </p:txBody>
      </p:sp>
      <p:pic>
        <p:nvPicPr>
          <p:cNvPr id="16" name="Graphic 15">
            <a:extLst>
              <a:ext uri="{FF2B5EF4-FFF2-40B4-BE49-F238E27FC236}">
                <a16:creationId xmlns:a16="http://schemas.microsoft.com/office/drawing/2014/main" id="{89AD6D91-07B3-49E2-9556-0F6379F8D36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179097" y="373482"/>
            <a:ext cx="1260000" cy="1260000"/>
          </a:xfrm>
          <a:prstGeom prst="rect">
            <a:avLst/>
          </a:prstGeom>
        </p:spPr>
      </p:pic>
      <p:pic>
        <p:nvPicPr>
          <p:cNvPr id="17" name="Graphic 16">
            <a:extLst>
              <a:ext uri="{FF2B5EF4-FFF2-40B4-BE49-F238E27FC236}">
                <a16:creationId xmlns:a16="http://schemas.microsoft.com/office/drawing/2014/main" id="{4E8AA101-3C96-4516-905C-E3AEEA318AE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688288" y="342622"/>
            <a:ext cx="1321719" cy="1321719"/>
          </a:xfrm>
          <a:prstGeom prst="rect">
            <a:avLst/>
          </a:prstGeom>
          <a:effectLst>
            <a:outerShdw blurRad="127000" sx="105000" sy="105000" algn="ctr" rotWithShape="0">
              <a:prstClr val="black">
                <a:alpha val="50000"/>
              </a:prstClr>
            </a:outerShdw>
          </a:effectLst>
        </p:spPr>
      </p:pic>
    </p:spTree>
    <p:extLst>
      <p:ext uri="{BB962C8B-B14F-4D97-AF65-F5344CB8AC3E}">
        <p14:creationId xmlns:p14="http://schemas.microsoft.com/office/powerpoint/2010/main" val="236699857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7FF671-D859-49D0-A8D7-2A5B363B8BCE}"/>
              </a:ext>
            </a:extLst>
          </p:cNvPr>
          <p:cNvSpPr>
            <a:spLocks noGrp="1"/>
          </p:cNvSpPr>
          <p:nvPr>
            <p:ph type="title"/>
          </p:nvPr>
        </p:nvSpPr>
        <p:spPr/>
        <p:txBody>
          <a:bodyPr/>
          <a:lstStyle/>
          <a:p>
            <a:r>
              <a:rPr lang="en-AU" dirty="0"/>
              <a:t>Scalability</a:t>
            </a:r>
          </a:p>
        </p:txBody>
      </p:sp>
      <p:sp>
        <p:nvSpPr>
          <p:cNvPr id="3" name="Text Placeholder 2">
            <a:extLst>
              <a:ext uri="{FF2B5EF4-FFF2-40B4-BE49-F238E27FC236}">
                <a16:creationId xmlns:a16="http://schemas.microsoft.com/office/drawing/2014/main" id="{12CFBCF9-C82D-4B50-80D4-38036618EEAC}"/>
              </a:ext>
            </a:extLst>
          </p:cNvPr>
          <p:cNvSpPr>
            <a:spLocks noGrp="1"/>
          </p:cNvSpPr>
          <p:nvPr>
            <p:ph type="body" sz="quarter" idx="15"/>
          </p:nvPr>
        </p:nvSpPr>
        <p:spPr/>
        <p:txBody>
          <a:bodyPr>
            <a:normAutofit/>
          </a:bodyPr>
          <a:lstStyle/>
          <a:p>
            <a:r>
              <a:rPr lang="en-AU" dirty="0"/>
              <a:t>Azure Durable Functions for extra </a:t>
            </a:r>
            <a:r>
              <a:rPr lang="en-AU" dirty="0" err="1"/>
              <a:t>oompf</a:t>
            </a:r>
            <a:r>
              <a:rPr lang="en-AU" dirty="0"/>
              <a:t>!</a:t>
            </a:r>
          </a:p>
          <a:p>
            <a:pPr marL="457200" indent="-457200">
              <a:buFont typeface="Arial" panose="020B0604020202020204" pitchFamily="34" charset="0"/>
              <a:buChar char="•"/>
            </a:pPr>
            <a:r>
              <a:rPr lang="en-AU" dirty="0"/>
              <a:t>Fan-Out/Fan-In</a:t>
            </a:r>
          </a:p>
        </p:txBody>
      </p:sp>
      <p:sp>
        <p:nvSpPr>
          <p:cNvPr id="4" name="Footer Placeholder 3">
            <a:extLst>
              <a:ext uri="{FF2B5EF4-FFF2-40B4-BE49-F238E27FC236}">
                <a16:creationId xmlns:a16="http://schemas.microsoft.com/office/drawing/2014/main" id="{2BC7C294-AC53-4EB0-8B95-08D497D9D7BA}"/>
              </a:ext>
            </a:extLst>
          </p:cNvPr>
          <p:cNvSpPr>
            <a:spLocks noGrp="1"/>
          </p:cNvSpPr>
          <p:nvPr>
            <p:ph type="ftr" sz="quarter" idx="16"/>
          </p:nvPr>
        </p:nvSpPr>
        <p:spPr/>
        <p:txBody>
          <a:bodyPr/>
          <a:lstStyle/>
          <a:p>
            <a:r>
              <a:rPr lang="en-US"/>
              <a:t>Join the Conversation | #NETUG | @William_DotNet | https://azuregems.io</a:t>
            </a:r>
            <a:endParaRPr lang="en-US" dirty="0"/>
          </a:p>
        </p:txBody>
      </p:sp>
      <p:pic>
        <p:nvPicPr>
          <p:cNvPr id="16" name="Graphic 15">
            <a:extLst>
              <a:ext uri="{FF2B5EF4-FFF2-40B4-BE49-F238E27FC236}">
                <a16:creationId xmlns:a16="http://schemas.microsoft.com/office/drawing/2014/main" id="{89AD6D91-07B3-49E2-9556-0F6379F8D36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179097" y="373482"/>
            <a:ext cx="1260000" cy="1260000"/>
          </a:xfrm>
          <a:prstGeom prst="rect">
            <a:avLst/>
          </a:prstGeom>
        </p:spPr>
      </p:pic>
      <p:pic>
        <p:nvPicPr>
          <p:cNvPr id="17" name="Graphic 16">
            <a:extLst>
              <a:ext uri="{FF2B5EF4-FFF2-40B4-BE49-F238E27FC236}">
                <a16:creationId xmlns:a16="http://schemas.microsoft.com/office/drawing/2014/main" id="{4E8AA101-3C96-4516-905C-E3AEEA318AE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688288" y="342622"/>
            <a:ext cx="1321719" cy="1321719"/>
          </a:xfrm>
          <a:prstGeom prst="rect">
            <a:avLst/>
          </a:prstGeom>
          <a:effectLst>
            <a:outerShdw blurRad="127000" sx="105000" sy="105000" algn="ctr" rotWithShape="0">
              <a:prstClr val="black">
                <a:alpha val="50000"/>
              </a:prstClr>
            </a:outerShdw>
          </a:effectLst>
        </p:spPr>
      </p:pic>
      <p:pic>
        <p:nvPicPr>
          <p:cNvPr id="6" name="Picture 5" descr="Icon&#10;&#10;Description automatically generated">
            <a:extLst>
              <a:ext uri="{FF2B5EF4-FFF2-40B4-BE49-F238E27FC236}">
                <a16:creationId xmlns:a16="http://schemas.microsoft.com/office/drawing/2014/main" id="{DD9928A4-4E45-4DC6-B064-7FC3C9460A6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61962" y="2854073"/>
            <a:ext cx="7068076" cy="3503414"/>
          </a:xfrm>
          <a:prstGeom prst="rect">
            <a:avLst/>
          </a:prstGeom>
        </p:spPr>
      </p:pic>
    </p:spTree>
    <p:extLst>
      <p:ext uri="{BB962C8B-B14F-4D97-AF65-F5344CB8AC3E}">
        <p14:creationId xmlns:p14="http://schemas.microsoft.com/office/powerpoint/2010/main" val="29820551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7FF671-D859-49D0-A8D7-2A5B363B8BCE}"/>
              </a:ext>
            </a:extLst>
          </p:cNvPr>
          <p:cNvSpPr>
            <a:spLocks noGrp="1"/>
          </p:cNvSpPr>
          <p:nvPr>
            <p:ph type="title"/>
          </p:nvPr>
        </p:nvSpPr>
        <p:spPr/>
        <p:txBody>
          <a:bodyPr/>
          <a:lstStyle/>
          <a:p>
            <a:r>
              <a:rPr lang="en-AU" dirty="0"/>
              <a:t>Scalability</a:t>
            </a:r>
          </a:p>
        </p:txBody>
      </p:sp>
      <p:sp>
        <p:nvSpPr>
          <p:cNvPr id="3" name="Text Placeholder 2">
            <a:extLst>
              <a:ext uri="{FF2B5EF4-FFF2-40B4-BE49-F238E27FC236}">
                <a16:creationId xmlns:a16="http://schemas.microsoft.com/office/drawing/2014/main" id="{12CFBCF9-C82D-4B50-80D4-38036618EEAC}"/>
              </a:ext>
            </a:extLst>
          </p:cNvPr>
          <p:cNvSpPr>
            <a:spLocks noGrp="1"/>
          </p:cNvSpPr>
          <p:nvPr>
            <p:ph type="body" sz="quarter" idx="15"/>
          </p:nvPr>
        </p:nvSpPr>
        <p:spPr/>
        <p:txBody>
          <a:bodyPr>
            <a:normAutofit fontScale="85000" lnSpcReduction="10000"/>
          </a:bodyPr>
          <a:lstStyle/>
          <a:p>
            <a:pPr marL="457200" indent="-457200">
              <a:buFont typeface="Arial" panose="020B0604020202020204" pitchFamily="34" charset="0"/>
              <a:buChar char="•"/>
            </a:pPr>
            <a:r>
              <a:rPr lang="en-AU" dirty="0"/>
              <a:t>Turn HTTP requests into </a:t>
            </a:r>
            <a:r>
              <a:rPr lang="en-AU" dirty="0" err="1"/>
              <a:t>ServiceBus</a:t>
            </a:r>
            <a:r>
              <a:rPr lang="en-AU" dirty="0"/>
              <a:t> messages ASAP!</a:t>
            </a:r>
          </a:p>
          <a:p>
            <a:pPr marL="457200" indent="-457200">
              <a:buFont typeface="Arial" panose="020B0604020202020204" pitchFamily="34" charset="0"/>
              <a:buChar char="•"/>
            </a:pPr>
            <a:r>
              <a:rPr lang="en-AU" dirty="0"/>
              <a:t>Use multiple </a:t>
            </a:r>
            <a:r>
              <a:rPr lang="en-AU" dirty="0" err="1"/>
              <a:t>ServiceBus</a:t>
            </a:r>
            <a:r>
              <a:rPr lang="en-AU" dirty="0"/>
              <a:t> Topics </a:t>
            </a:r>
          </a:p>
          <a:p>
            <a:pPr marL="914400" lvl="1" indent="-457200">
              <a:buFont typeface="Arial" panose="020B0604020202020204" pitchFamily="34" charset="0"/>
              <a:buChar char="•"/>
            </a:pPr>
            <a:r>
              <a:rPr lang="en-AU" dirty="0"/>
              <a:t>queues only allow 1 listener/consumer</a:t>
            </a:r>
          </a:p>
          <a:p>
            <a:pPr marL="914400" lvl="1" indent="-457200">
              <a:buFont typeface="Arial" panose="020B0604020202020204" pitchFamily="34" charset="0"/>
              <a:buChar char="•"/>
            </a:pPr>
            <a:r>
              <a:rPr lang="en-AU" dirty="0"/>
              <a:t>topic allow for multiple listeners/consumers </a:t>
            </a:r>
          </a:p>
          <a:p>
            <a:pPr marL="914400" lvl="1" indent="-457200">
              <a:buFont typeface="Arial" panose="020B0604020202020204" pitchFamily="34" charset="0"/>
              <a:buChar char="•"/>
            </a:pPr>
            <a:r>
              <a:rPr lang="en-AU" dirty="0"/>
              <a:t>allows more functions to run in parallel</a:t>
            </a:r>
          </a:p>
          <a:p>
            <a:pPr marL="457200" indent="-457200">
              <a:buFont typeface="Arial" panose="020B0604020202020204" pitchFamily="34" charset="0"/>
              <a:buChar char="•"/>
            </a:pPr>
            <a:r>
              <a:rPr lang="en-AU" dirty="0"/>
              <a:t>Use the “Manage”  rights on </a:t>
            </a:r>
            <a:r>
              <a:rPr lang="en-AU" dirty="0" err="1"/>
              <a:t>ServiceBus</a:t>
            </a:r>
            <a:r>
              <a:rPr lang="en-AU" dirty="0"/>
              <a:t> access policies</a:t>
            </a:r>
          </a:p>
          <a:p>
            <a:pPr marL="800100" lvl="1" indent="-342900">
              <a:buFont typeface="Arial" panose="020B0604020202020204" pitchFamily="34" charset="0"/>
              <a:buChar char="•"/>
            </a:pPr>
            <a:r>
              <a:rPr lang="en-AU" dirty="0"/>
              <a:t>Allows </a:t>
            </a:r>
            <a:r>
              <a:rPr lang="en-AU" dirty="0" err="1"/>
              <a:t>ServiceBusTrigger</a:t>
            </a:r>
            <a:r>
              <a:rPr lang="en-AU" dirty="0"/>
              <a:t> to inspect queue length and scale proactively/correctly</a:t>
            </a:r>
          </a:p>
        </p:txBody>
      </p:sp>
      <p:sp>
        <p:nvSpPr>
          <p:cNvPr id="4" name="Footer Placeholder 3">
            <a:extLst>
              <a:ext uri="{FF2B5EF4-FFF2-40B4-BE49-F238E27FC236}">
                <a16:creationId xmlns:a16="http://schemas.microsoft.com/office/drawing/2014/main" id="{2BC7C294-AC53-4EB0-8B95-08D497D9D7BA}"/>
              </a:ext>
            </a:extLst>
          </p:cNvPr>
          <p:cNvSpPr>
            <a:spLocks noGrp="1"/>
          </p:cNvSpPr>
          <p:nvPr>
            <p:ph type="ftr" sz="quarter" idx="16"/>
          </p:nvPr>
        </p:nvSpPr>
        <p:spPr/>
        <p:txBody>
          <a:bodyPr/>
          <a:lstStyle/>
          <a:p>
            <a:r>
              <a:rPr lang="en-US"/>
              <a:t>Join the Conversation | #NETUG | @William_DotNet | https://azuregems.io</a:t>
            </a:r>
            <a:endParaRPr lang="en-US" dirty="0"/>
          </a:p>
        </p:txBody>
      </p:sp>
      <p:pic>
        <p:nvPicPr>
          <p:cNvPr id="16" name="Graphic 15">
            <a:extLst>
              <a:ext uri="{FF2B5EF4-FFF2-40B4-BE49-F238E27FC236}">
                <a16:creationId xmlns:a16="http://schemas.microsoft.com/office/drawing/2014/main" id="{89AD6D91-07B3-49E2-9556-0F6379F8D36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179097" y="373482"/>
            <a:ext cx="1260000" cy="1260000"/>
          </a:xfrm>
          <a:prstGeom prst="rect">
            <a:avLst/>
          </a:prstGeom>
        </p:spPr>
      </p:pic>
      <p:pic>
        <p:nvPicPr>
          <p:cNvPr id="17" name="Graphic 16">
            <a:extLst>
              <a:ext uri="{FF2B5EF4-FFF2-40B4-BE49-F238E27FC236}">
                <a16:creationId xmlns:a16="http://schemas.microsoft.com/office/drawing/2014/main" id="{4E8AA101-3C96-4516-905C-E3AEEA318AE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688288" y="342622"/>
            <a:ext cx="1321719" cy="1321719"/>
          </a:xfrm>
          <a:prstGeom prst="rect">
            <a:avLst/>
          </a:prstGeom>
          <a:effectLst>
            <a:outerShdw blurRad="127000" sx="105000" sy="105000" algn="ctr" rotWithShape="0">
              <a:prstClr val="black">
                <a:alpha val="50000"/>
              </a:prstClr>
            </a:outerShdw>
          </a:effectLst>
        </p:spPr>
      </p:pic>
    </p:spTree>
    <p:extLst>
      <p:ext uri="{BB962C8B-B14F-4D97-AF65-F5344CB8AC3E}">
        <p14:creationId xmlns:p14="http://schemas.microsoft.com/office/powerpoint/2010/main" val="6370153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fade">
                                      <p:cBhvr>
                                        <p:cTn id="18" dur="500"/>
                                        <p:tgtEl>
                                          <p:spTgt spid="3">
                                            <p:txEl>
                                              <p:pRg st="2" end="2"/>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7FF671-D859-49D0-A8D7-2A5B363B8BCE}"/>
              </a:ext>
            </a:extLst>
          </p:cNvPr>
          <p:cNvSpPr>
            <a:spLocks noGrp="1"/>
          </p:cNvSpPr>
          <p:nvPr>
            <p:ph type="title"/>
          </p:nvPr>
        </p:nvSpPr>
        <p:spPr/>
        <p:txBody>
          <a:bodyPr/>
          <a:lstStyle/>
          <a:p>
            <a:r>
              <a:rPr lang="en-AU" dirty="0"/>
              <a:t>Scalability</a:t>
            </a:r>
          </a:p>
        </p:txBody>
      </p:sp>
      <p:sp>
        <p:nvSpPr>
          <p:cNvPr id="4" name="Footer Placeholder 3">
            <a:extLst>
              <a:ext uri="{FF2B5EF4-FFF2-40B4-BE49-F238E27FC236}">
                <a16:creationId xmlns:a16="http://schemas.microsoft.com/office/drawing/2014/main" id="{2BC7C294-AC53-4EB0-8B95-08D497D9D7BA}"/>
              </a:ext>
            </a:extLst>
          </p:cNvPr>
          <p:cNvSpPr>
            <a:spLocks noGrp="1"/>
          </p:cNvSpPr>
          <p:nvPr>
            <p:ph type="ftr" sz="quarter" idx="16"/>
          </p:nvPr>
        </p:nvSpPr>
        <p:spPr/>
        <p:txBody>
          <a:bodyPr/>
          <a:lstStyle/>
          <a:p>
            <a:r>
              <a:rPr lang="en-US"/>
              <a:t>Join the Conversation | #NETUG | @William_DotNet | https://azuregems.io</a:t>
            </a:r>
            <a:endParaRPr lang="en-US" dirty="0"/>
          </a:p>
        </p:txBody>
      </p:sp>
      <p:pic>
        <p:nvPicPr>
          <p:cNvPr id="16" name="Graphic 15">
            <a:extLst>
              <a:ext uri="{FF2B5EF4-FFF2-40B4-BE49-F238E27FC236}">
                <a16:creationId xmlns:a16="http://schemas.microsoft.com/office/drawing/2014/main" id="{89AD6D91-07B3-49E2-9556-0F6379F8D36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179097" y="373482"/>
            <a:ext cx="1260000" cy="1260000"/>
          </a:xfrm>
          <a:prstGeom prst="rect">
            <a:avLst/>
          </a:prstGeom>
        </p:spPr>
      </p:pic>
      <p:pic>
        <p:nvPicPr>
          <p:cNvPr id="17" name="Graphic 16">
            <a:extLst>
              <a:ext uri="{FF2B5EF4-FFF2-40B4-BE49-F238E27FC236}">
                <a16:creationId xmlns:a16="http://schemas.microsoft.com/office/drawing/2014/main" id="{4E8AA101-3C96-4516-905C-E3AEEA318AE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688288" y="342622"/>
            <a:ext cx="1321719" cy="1321719"/>
          </a:xfrm>
          <a:prstGeom prst="rect">
            <a:avLst/>
          </a:prstGeom>
          <a:effectLst>
            <a:outerShdw blurRad="127000" sx="105000" sy="105000" algn="ctr" rotWithShape="0">
              <a:prstClr val="black">
                <a:alpha val="50000"/>
              </a:prstClr>
            </a:outerShdw>
          </a:effectLst>
        </p:spPr>
      </p:pic>
      <p:sp>
        <p:nvSpPr>
          <p:cNvPr id="7" name="Rectangle 6">
            <a:extLst>
              <a:ext uri="{FF2B5EF4-FFF2-40B4-BE49-F238E27FC236}">
                <a16:creationId xmlns:a16="http://schemas.microsoft.com/office/drawing/2014/main" id="{472696C3-7E37-4D3D-907D-943D98D385E2}"/>
              </a:ext>
            </a:extLst>
          </p:cNvPr>
          <p:cNvSpPr/>
          <p:nvPr/>
        </p:nvSpPr>
        <p:spPr>
          <a:xfrm>
            <a:off x="752902" y="3540306"/>
            <a:ext cx="1887166" cy="831715"/>
          </a:xfrm>
          <a:prstGeom prst="rect">
            <a:avLst/>
          </a:prstGeom>
          <a:solidFill>
            <a:srgbClr val="C00000"/>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t>TOPIC</a:t>
            </a:r>
            <a:endParaRPr lang="en-AU"/>
          </a:p>
        </p:txBody>
      </p:sp>
      <p:sp>
        <p:nvSpPr>
          <p:cNvPr id="8" name="Rectangle 7">
            <a:extLst>
              <a:ext uri="{FF2B5EF4-FFF2-40B4-BE49-F238E27FC236}">
                <a16:creationId xmlns:a16="http://schemas.microsoft.com/office/drawing/2014/main" id="{18D18FEC-66B2-4174-8A62-37ED2E0C48A1}"/>
              </a:ext>
            </a:extLst>
          </p:cNvPr>
          <p:cNvSpPr/>
          <p:nvPr/>
        </p:nvSpPr>
        <p:spPr>
          <a:xfrm>
            <a:off x="3560954" y="2959078"/>
            <a:ext cx="1374843" cy="831715"/>
          </a:xfrm>
          <a:prstGeom prst="rect">
            <a:avLst/>
          </a:prstGeom>
          <a:solidFill>
            <a:schemeClr val="tx1">
              <a:lumMod val="65000"/>
              <a:lumOff val="35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FILTER</a:t>
            </a:r>
            <a:endParaRPr lang="en-AU" dirty="0"/>
          </a:p>
        </p:txBody>
      </p:sp>
      <p:sp>
        <p:nvSpPr>
          <p:cNvPr id="9" name="Rectangle 8">
            <a:extLst>
              <a:ext uri="{FF2B5EF4-FFF2-40B4-BE49-F238E27FC236}">
                <a16:creationId xmlns:a16="http://schemas.microsoft.com/office/drawing/2014/main" id="{0BB9D1F8-8C0F-4455-B28F-43BA484D02EC}"/>
              </a:ext>
            </a:extLst>
          </p:cNvPr>
          <p:cNvSpPr/>
          <p:nvPr/>
        </p:nvSpPr>
        <p:spPr>
          <a:xfrm>
            <a:off x="3560954" y="4088298"/>
            <a:ext cx="1374843" cy="831715"/>
          </a:xfrm>
          <a:prstGeom prst="rect">
            <a:avLst/>
          </a:prstGeom>
          <a:solidFill>
            <a:schemeClr val="tx1">
              <a:lumMod val="65000"/>
              <a:lumOff val="35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t>FILTER</a:t>
            </a:r>
            <a:endParaRPr lang="en-AU"/>
          </a:p>
        </p:txBody>
      </p:sp>
      <p:sp>
        <p:nvSpPr>
          <p:cNvPr id="10" name="Rectangle 9">
            <a:extLst>
              <a:ext uri="{FF2B5EF4-FFF2-40B4-BE49-F238E27FC236}">
                <a16:creationId xmlns:a16="http://schemas.microsoft.com/office/drawing/2014/main" id="{83FA4FFE-A8E4-4E48-AB3C-F82A7D632AA5}"/>
              </a:ext>
            </a:extLst>
          </p:cNvPr>
          <p:cNvSpPr/>
          <p:nvPr/>
        </p:nvSpPr>
        <p:spPr>
          <a:xfrm>
            <a:off x="5684827" y="2959078"/>
            <a:ext cx="1945531" cy="831715"/>
          </a:xfrm>
          <a:prstGeom prst="rect">
            <a:avLst/>
          </a:prstGeom>
          <a:solidFill>
            <a:schemeClr val="tx1">
              <a:lumMod val="50000"/>
              <a:lumOff val="5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t>SUBSCRIPTION</a:t>
            </a:r>
            <a:endParaRPr lang="en-AU"/>
          </a:p>
        </p:txBody>
      </p:sp>
      <p:sp>
        <p:nvSpPr>
          <p:cNvPr id="11" name="Rectangle 10">
            <a:extLst>
              <a:ext uri="{FF2B5EF4-FFF2-40B4-BE49-F238E27FC236}">
                <a16:creationId xmlns:a16="http://schemas.microsoft.com/office/drawing/2014/main" id="{20C63222-39AA-45C6-AD69-198D7CEFCFFF}"/>
              </a:ext>
            </a:extLst>
          </p:cNvPr>
          <p:cNvSpPr/>
          <p:nvPr/>
        </p:nvSpPr>
        <p:spPr>
          <a:xfrm>
            <a:off x="5684826" y="4088297"/>
            <a:ext cx="1945531" cy="831715"/>
          </a:xfrm>
          <a:prstGeom prst="rect">
            <a:avLst/>
          </a:prstGeom>
          <a:solidFill>
            <a:schemeClr val="tx1">
              <a:lumMod val="50000"/>
              <a:lumOff val="5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t>SUBSCRIPTION</a:t>
            </a:r>
            <a:endParaRPr lang="en-AU"/>
          </a:p>
        </p:txBody>
      </p:sp>
      <p:cxnSp>
        <p:nvCxnSpPr>
          <p:cNvPr id="18" name="Connector: Elbow 17">
            <a:extLst>
              <a:ext uri="{FF2B5EF4-FFF2-40B4-BE49-F238E27FC236}">
                <a16:creationId xmlns:a16="http://schemas.microsoft.com/office/drawing/2014/main" id="{E2516E4F-2C39-4B24-8415-F7B1F5CF41CA}"/>
              </a:ext>
            </a:extLst>
          </p:cNvPr>
          <p:cNvCxnSpPr>
            <a:cxnSpLocks/>
            <a:stCxn id="10" idx="3"/>
            <a:endCxn id="12" idx="1"/>
          </p:cNvCxnSpPr>
          <p:nvPr/>
        </p:nvCxnSpPr>
        <p:spPr>
          <a:xfrm flipV="1">
            <a:off x="7630358" y="2236100"/>
            <a:ext cx="758346" cy="1138836"/>
          </a:xfrm>
          <a:prstGeom prst="bentConnector3">
            <a:avLst>
              <a:gd name="adj1" fmla="val 50000"/>
            </a:avLst>
          </a:prstGeom>
          <a:ln w="38100">
            <a:solidFill>
              <a:schemeClr val="tx1">
                <a:lumMod val="50000"/>
                <a:lumOff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19" name="Connector: Elbow 18">
            <a:extLst>
              <a:ext uri="{FF2B5EF4-FFF2-40B4-BE49-F238E27FC236}">
                <a16:creationId xmlns:a16="http://schemas.microsoft.com/office/drawing/2014/main" id="{CC307430-C494-4C5F-B313-24CDBCF0B572}"/>
              </a:ext>
            </a:extLst>
          </p:cNvPr>
          <p:cNvCxnSpPr>
            <a:cxnSpLocks/>
            <a:stCxn id="11" idx="3"/>
          </p:cNvCxnSpPr>
          <p:nvPr/>
        </p:nvCxnSpPr>
        <p:spPr>
          <a:xfrm>
            <a:off x="7630357" y="4504155"/>
            <a:ext cx="758346" cy="1138833"/>
          </a:xfrm>
          <a:prstGeom prst="bentConnector3">
            <a:avLst>
              <a:gd name="adj1" fmla="val 50000"/>
            </a:avLst>
          </a:prstGeom>
          <a:ln w="38100">
            <a:solidFill>
              <a:schemeClr val="tx1">
                <a:lumMod val="50000"/>
                <a:lumOff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20" name="Connector: Elbow 19">
            <a:extLst>
              <a:ext uri="{FF2B5EF4-FFF2-40B4-BE49-F238E27FC236}">
                <a16:creationId xmlns:a16="http://schemas.microsoft.com/office/drawing/2014/main" id="{5069ECDF-EB22-4221-A74D-49A976801EF2}"/>
              </a:ext>
            </a:extLst>
          </p:cNvPr>
          <p:cNvCxnSpPr>
            <a:cxnSpLocks/>
            <a:stCxn id="7" idx="3"/>
            <a:endCxn id="8" idx="1"/>
          </p:cNvCxnSpPr>
          <p:nvPr/>
        </p:nvCxnSpPr>
        <p:spPr>
          <a:xfrm flipV="1">
            <a:off x="2640068" y="3374936"/>
            <a:ext cx="920886" cy="581228"/>
          </a:xfrm>
          <a:prstGeom prst="bentConnector3">
            <a:avLst>
              <a:gd name="adj1" fmla="val 50000"/>
            </a:avLst>
          </a:prstGeom>
          <a:ln w="38100">
            <a:solidFill>
              <a:schemeClr val="tx1">
                <a:lumMod val="50000"/>
                <a:lumOff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21" name="Connector: Elbow 20">
            <a:extLst>
              <a:ext uri="{FF2B5EF4-FFF2-40B4-BE49-F238E27FC236}">
                <a16:creationId xmlns:a16="http://schemas.microsoft.com/office/drawing/2014/main" id="{E3EE259A-A6C2-4C99-9DE5-FF224DF1E8C4}"/>
              </a:ext>
            </a:extLst>
          </p:cNvPr>
          <p:cNvCxnSpPr>
            <a:cxnSpLocks/>
            <a:stCxn id="7" idx="3"/>
            <a:endCxn id="9" idx="1"/>
          </p:cNvCxnSpPr>
          <p:nvPr/>
        </p:nvCxnSpPr>
        <p:spPr>
          <a:xfrm>
            <a:off x="2640068" y="3956164"/>
            <a:ext cx="920886" cy="547992"/>
          </a:xfrm>
          <a:prstGeom prst="bentConnector3">
            <a:avLst>
              <a:gd name="adj1" fmla="val 50000"/>
            </a:avLst>
          </a:prstGeom>
          <a:ln w="38100">
            <a:solidFill>
              <a:schemeClr val="tx1">
                <a:lumMod val="50000"/>
                <a:lumOff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id="{39432343-6467-472F-8854-DD348522EFB5}"/>
              </a:ext>
            </a:extLst>
          </p:cNvPr>
          <p:cNvCxnSpPr>
            <a:stCxn id="8" idx="3"/>
            <a:endCxn id="10" idx="1"/>
          </p:cNvCxnSpPr>
          <p:nvPr/>
        </p:nvCxnSpPr>
        <p:spPr>
          <a:xfrm>
            <a:off x="4935797" y="3374936"/>
            <a:ext cx="749030" cy="0"/>
          </a:xfrm>
          <a:prstGeom prst="straightConnector1">
            <a:avLst/>
          </a:prstGeom>
          <a:ln w="38100">
            <a:solidFill>
              <a:schemeClr val="tx1">
                <a:lumMod val="50000"/>
                <a:lumOff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99B80495-8AF2-42E6-80B5-0E738A1231F3}"/>
              </a:ext>
            </a:extLst>
          </p:cNvPr>
          <p:cNvCxnSpPr/>
          <p:nvPr/>
        </p:nvCxnSpPr>
        <p:spPr>
          <a:xfrm>
            <a:off x="4945115" y="4504154"/>
            <a:ext cx="749030" cy="0"/>
          </a:xfrm>
          <a:prstGeom prst="straightConnector1">
            <a:avLst/>
          </a:prstGeom>
          <a:ln w="38100">
            <a:solidFill>
              <a:schemeClr val="tx1">
                <a:lumMod val="50000"/>
                <a:lumOff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34" name="Connector: Elbow 33">
            <a:extLst>
              <a:ext uri="{FF2B5EF4-FFF2-40B4-BE49-F238E27FC236}">
                <a16:creationId xmlns:a16="http://schemas.microsoft.com/office/drawing/2014/main" id="{A4A453BE-3D54-403B-93D9-3CCBB0EEB9ED}"/>
              </a:ext>
            </a:extLst>
          </p:cNvPr>
          <p:cNvCxnSpPr>
            <a:cxnSpLocks/>
            <a:stCxn id="10" idx="3"/>
          </p:cNvCxnSpPr>
          <p:nvPr/>
        </p:nvCxnSpPr>
        <p:spPr>
          <a:xfrm flipV="1">
            <a:off x="7630358" y="3374889"/>
            <a:ext cx="746021" cy="47"/>
          </a:xfrm>
          <a:prstGeom prst="bentConnector3">
            <a:avLst>
              <a:gd name="adj1" fmla="val 50000"/>
            </a:avLst>
          </a:prstGeom>
          <a:ln w="38100">
            <a:solidFill>
              <a:schemeClr val="tx1">
                <a:lumMod val="50000"/>
                <a:lumOff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37" name="Connector: Elbow 36">
            <a:extLst>
              <a:ext uri="{FF2B5EF4-FFF2-40B4-BE49-F238E27FC236}">
                <a16:creationId xmlns:a16="http://schemas.microsoft.com/office/drawing/2014/main" id="{575626D0-A8A9-4E3B-AB73-7CD45F0BEE62}"/>
              </a:ext>
            </a:extLst>
          </p:cNvPr>
          <p:cNvCxnSpPr>
            <a:cxnSpLocks/>
            <a:stCxn id="11" idx="3"/>
          </p:cNvCxnSpPr>
          <p:nvPr/>
        </p:nvCxnSpPr>
        <p:spPr>
          <a:xfrm flipV="1">
            <a:off x="7630357" y="4504154"/>
            <a:ext cx="758348" cy="1"/>
          </a:xfrm>
          <a:prstGeom prst="bentConnector3">
            <a:avLst>
              <a:gd name="adj1" fmla="val 50000"/>
            </a:avLst>
          </a:prstGeom>
          <a:ln w="38100">
            <a:solidFill>
              <a:schemeClr val="tx1">
                <a:lumMod val="50000"/>
                <a:lumOff val="50000"/>
              </a:schemeClr>
            </a:solidFill>
            <a:tailEnd type="triangle"/>
          </a:ln>
        </p:spPr>
        <p:style>
          <a:lnRef idx="1">
            <a:schemeClr val="dk1"/>
          </a:lnRef>
          <a:fillRef idx="0">
            <a:schemeClr val="dk1"/>
          </a:fillRef>
          <a:effectRef idx="0">
            <a:schemeClr val="dk1"/>
          </a:effectRef>
          <a:fontRef idx="minor">
            <a:schemeClr val="tx1"/>
          </a:fontRef>
        </p:style>
      </p:cxnSp>
      <p:grpSp>
        <p:nvGrpSpPr>
          <p:cNvPr id="14" name="Group 13">
            <a:extLst>
              <a:ext uri="{FF2B5EF4-FFF2-40B4-BE49-F238E27FC236}">
                <a16:creationId xmlns:a16="http://schemas.microsoft.com/office/drawing/2014/main" id="{DC2C03EB-8496-4191-A759-6FAEB4CB7ECA}"/>
              </a:ext>
            </a:extLst>
          </p:cNvPr>
          <p:cNvGrpSpPr/>
          <p:nvPr/>
        </p:nvGrpSpPr>
        <p:grpSpPr>
          <a:xfrm>
            <a:off x="8388704" y="1820242"/>
            <a:ext cx="2459824" cy="831715"/>
            <a:chOff x="8388704" y="1820242"/>
            <a:chExt cx="2459824" cy="831715"/>
          </a:xfrm>
        </p:grpSpPr>
        <p:sp>
          <p:nvSpPr>
            <p:cNvPr id="12" name="Rectangle 11">
              <a:extLst>
                <a:ext uri="{FF2B5EF4-FFF2-40B4-BE49-F238E27FC236}">
                  <a16:creationId xmlns:a16="http://schemas.microsoft.com/office/drawing/2014/main" id="{4568FE2E-A5F7-47E2-A80F-EDAFBDC6E7C4}"/>
                </a:ext>
              </a:extLst>
            </p:cNvPr>
            <p:cNvSpPr/>
            <p:nvPr/>
          </p:nvSpPr>
          <p:spPr>
            <a:xfrm>
              <a:off x="8388704" y="1820242"/>
              <a:ext cx="2459824" cy="831715"/>
            </a:xfrm>
            <a:prstGeom prst="rect">
              <a:avLst/>
            </a:prstGeom>
            <a:solidFill>
              <a:srgbClr val="343433"/>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solidFill>
                    <a:schemeClr val="bg1"/>
                  </a:solidFill>
                </a:rPr>
                <a:t>            Function App</a:t>
              </a:r>
              <a:endParaRPr lang="en-AU" dirty="0">
                <a:solidFill>
                  <a:schemeClr val="bg1"/>
                </a:solidFill>
              </a:endParaRPr>
            </a:p>
          </p:txBody>
        </p:sp>
        <p:pic>
          <p:nvPicPr>
            <p:cNvPr id="24" name="Graphic 23">
              <a:extLst>
                <a:ext uri="{FF2B5EF4-FFF2-40B4-BE49-F238E27FC236}">
                  <a16:creationId xmlns:a16="http://schemas.microsoft.com/office/drawing/2014/main" id="{AC59E68A-CD25-46A3-90D8-3E6E5C0404E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643546" y="2002042"/>
              <a:ext cx="509105" cy="509105"/>
            </a:xfrm>
            <a:prstGeom prst="rect">
              <a:avLst/>
            </a:prstGeom>
            <a:effectLst>
              <a:outerShdw blurRad="127000" sx="105000" sy="105000" algn="ctr" rotWithShape="0">
                <a:prstClr val="black">
                  <a:alpha val="50000"/>
                </a:prstClr>
              </a:outerShdw>
            </a:effectLst>
          </p:spPr>
        </p:pic>
      </p:grpSp>
      <p:grpSp>
        <p:nvGrpSpPr>
          <p:cNvPr id="30" name="Group 29">
            <a:extLst>
              <a:ext uri="{FF2B5EF4-FFF2-40B4-BE49-F238E27FC236}">
                <a16:creationId xmlns:a16="http://schemas.microsoft.com/office/drawing/2014/main" id="{9F353C5A-B13C-449A-99A5-887BEF153513}"/>
              </a:ext>
            </a:extLst>
          </p:cNvPr>
          <p:cNvGrpSpPr/>
          <p:nvPr/>
        </p:nvGrpSpPr>
        <p:grpSpPr>
          <a:xfrm>
            <a:off x="8376379" y="2959076"/>
            <a:ext cx="2459824" cy="831715"/>
            <a:chOff x="8388704" y="1820242"/>
            <a:chExt cx="2459824" cy="831715"/>
          </a:xfrm>
        </p:grpSpPr>
        <p:sp>
          <p:nvSpPr>
            <p:cNvPr id="31" name="Rectangle 30">
              <a:extLst>
                <a:ext uri="{FF2B5EF4-FFF2-40B4-BE49-F238E27FC236}">
                  <a16:creationId xmlns:a16="http://schemas.microsoft.com/office/drawing/2014/main" id="{B5100392-12AB-477C-8FF7-E35CD98855F0}"/>
                </a:ext>
              </a:extLst>
            </p:cNvPr>
            <p:cNvSpPr/>
            <p:nvPr/>
          </p:nvSpPr>
          <p:spPr>
            <a:xfrm>
              <a:off x="8388704" y="1820242"/>
              <a:ext cx="2459824" cy="831715"/>
            </a:xfrm>
            <a:prstGeom prst="rect">
              <a:avLst/>
            </a:prstGeom>
            <a:solidFill>
              <a:srgbClr val="343433"/>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solidFill>
                    <a:schemeClr val="bg1"/>
                  </a:solidFill>
                </a:rPr>
                <a:t>            Function App</a:t>
              </a:r>
              <a:endParaRPr lang="en-AU" dirty="0">
                <a:solidFill>
                  <a:schemeClr val="bg1"/>
                </a:solidFill>
              </a:endParaRPr>
            </a:p>
          </p:txBody>
        </p:sp>
        <p:pic>
          <p:nvPicPr>
            <p:cNvPr id="35" name="Graphic 34">
              <a:extLst>
                <a:ext uri="{FF2B5EF4-FFF2-40B4-BE49-F238E27FC236}">
                  <a16:creationId xmlns:a16="http://schemas.microsoft.com/office/drawing/2014/main" id="{35620C62-4EEB-4DFB-8F88-32C1AE05328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643546" y="2002042"/>
              <a:ext cx="509105" cy="509105"/>
            </a:xfrm>
            <a:prstGeom prst="rect">
              <a:avLst/>
            </a:prstGeom>
            <a:effectLst>
              <a:outerShdw blurRad="127000" sx="105000" sy="105000" algn="ctr" rotWithShape="0">
                <a:prstClr val="black">
                  <a:alpha val="50000"/>
                </a:prstClr>
              </a:outerShdw>
            </a:effectLst>
          </p:spPr>
        </p:pic>
      </p:grpSp>
      <p:grpSp>
        <p:nvGrpSpPr>
          <p:cNvPr id="36" name="Group 35">
            <a:extLst>
              <a:ext uri="{FF2B5EF4-FFF2-40B4-BE49-F238E27FC236}">
                <a16:creationId xmlns:a16="http://schemas.microsoft.com/office/drawing/2014/main" id="{3E0E8246-2F2C-4CC9-9BC1-4BB34BF367D3}"/>
              </a:ext>
            </a:extLst>
          </p:cNvPr>
          <p:cNvGrpSpPr/>
          <p:nvPr/>
        </p:nvGrpSpPr>
        <p:grpSpPr>
          <a:xfrm>
            <a:off x="8400990" y="4088293"/>
            <a:ext cx="2459824" cy="831715"/>
            <a:chOff x="8388704" y="1820242"/>
            <a:chExt cx="2459824" cy="831715"/>
          </a:xfrm>
        </p:grpSpPr>
        <p:sp>
          <p:nvSpPr>
            <p:cNvPr id="38" name="Rectangle 37">
              <a:extLst>
                <a:ext uri="{FF2B5EF4-FFF2-40B4-BE49-F238E27FC236}">
                  <a16:creationId xmlns:a16="http://schemas.microsoft.com/office/drawing/2014/main" id="{3DA0E6D0-7386-4589-8F97-366200F585F2}"/>
                </a:ext>
              </a:extLst>
            </p:cNvPr>
            <p:cNvSpPr/>
            <p:nvPr/>
          </p:nvSpPr>
          <p:spPr>
            <a:xfrm>
              <a:off x="8388704" y="1820242"/>
              <a:ext cx="2459824" cy="831715"/>
            </a:xfrm>
            <a:prstGeom prst="rect">
              <a:avLst/>
            </a:prstGeom>
            <a:solidFill>
              <a:srgbClr val="343433"/>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solidFill>
                    <a:schemeClr val="bg1"/>
                  </a:solidFill>
                </a:rPr>
                <a:t>            Function App</a:t>
              </a:r>
              <a:endParaRPr lang="en-AU" dirty="0">
                <a:solidFill>
                  <a:schemeClr val="bg1"/>
                </a:solidFill>
              </a:endParaRPr>
            </a:p>
          </p:txBody>
        </p:sp>
        <p:pic>
          <p:nvPicPr>
            <p:cNvPr id="39" name="Graphic 38">
              <a:extLst>
                <a:ext uri="{FF2B5EF4-FFF2-40B4-BE49-F238E27FC236}">
                  <a16:creationId xmlns:a16="http://schemas.microsoft.com/office/drawing/2014/main" id="{9DADB774-D49E-4FF1-A0CA-E6F35D32266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643546" y="2002042"/>
              <a:ext cx="509105" cy="509105"/>
            </a:xfrm>
            <a:prstGeom prst="rect">
              <a:avLst/>
            </a:prstGeom>
            <a:effectLst>
              <a:outerShdw blurRad="127000" sx="105000" sy="105000" algn="ctr" rotWithShape="0">
                <a:prstClr val="black">
                  <a:alpha val="50000"/>
                </a:prstClr>
              </a:outerShdw>
            </a:effectLst>
          </p:spPr>
        </p:pic>
      </p:grpSp>
      <p:grpSp>
        <p:nvGrpSpPr>
          <p:cNvPr id="40" name="Group 39">
            <a:extLst>
              <a:ext uri="{FF2B5EF4-FFF2-40B4-BE49-F238E27FC236}">
                <a16:creationId xmlns:a16="http://schemas.microsoft.com/office/drawing/2014/main" id="{BCB8B8C1-20F3-4F07-900A-F036E32D5A3D}"/>
              </a:ext>
            </a:extLst>
          </p:cNvPr>
          <p:cNvGrpSpPr/>
          <p:nvPr/>
        </p:nvGrpSpPr>
        <p:grpSpPr>
          <a:xfrm>
            <a:off x="8400990" y="5229907"/>
            <a:ext cx="2459824" cy="831715"/>
            <a:chOff x="8388704" y="1820242"/>
            <a:chExt cx="2459824" cy="831715"/>
          </a:xfrm>
        </p:grpSpPr>
        <p:sp>
          <p:nvSpPr>
            <p:cNvPr id="41" name="Rectangle 40">
              <a:extLst>
                <a:ext uri="{FF2B5EF4-FFF2-40B4-BE49-F238E27FC236}">
                  <a16:creationId xmlns:a16="http://schemas.microsoft.com/office/drawing/2014/main" id="{E2BA8E9D-7ADC-464C-80FC-FFC4E1AD9D3E}"/>
                </a:ext>
              </a:extLst>
            </p:cNvPr>
            <p:cNvSpPr/>
            <p:nvPr/>
          </p:nvSpPr>
          <p:spPr>
            <a:xfrm>
              <a:off x="8388704" y="1820242"/>
              <a:ext cx="2459824" cy="831715"/>
            </a:xfrm>
            <a:prstGeom prst="rect">
              <a:avLst/>
            </a:prstGeom>
            <a:solidFill>
              <a:srgbClr val="343433"/>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solidFill>
                    <a:schemeClr val="bg1"/>
                  </a:solidFill>
                </a:rPr>
                <a:t>            Function App</a:t>
              </a:r>
              <a:endParaRPr lang="en-AU" dirty="0">
                <a:solidFill>
                  <a:schemeClr val="bg1"/>
                </a:solidFill>
              </a:endParaRPr>
            </a:p>
          </p:txBody>
        </p:sp>
        <p:pic>
          <p:nvPicPr>
            <p:cNvPr id="42" name="Graphic 41">
              <a:extLst>
                <a:ext uri="{FF2B5EF4-FFF2-40B4-BE49-F238E27FC236}">
                  <a16:creationId xmlns:a16="http://schemas.microsoft.com/office/drawing/2014/main" id="{F563E824-C230-4A7F-8EF5-C06EFDF1EF8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643546" y="2002042"/>
              <a:ext cx="509105" cy="509105"/>
            </a:xfrm>
            <a:prstGeom prst="rect">
              <a:avLst/>
            </a:prstGeom>
            <a:effectLst>
              <a:outerShdw blurRad="127000" sx="105000" sy="105000" algn="ctr" rotWithShape="0">
                <a:prstClr val="black">
                  <a:alpha val="50000"/>
                </a:prstClr>
              </a:outerShdw>
            </a:effectLst>
          </p:spPr>
        </p:pic>
      </p:grpSp>
    </p:spTree>
    <p:extLst>
      <p:ext uri="{BB962C8B-B14F-4D97-AF65-F5344CB8AC3E}">
        <p14:creationId xmlns:p14="http://schemas.microsoft.com/office/powerpoint/2010/main" val="204059868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7FF671-D859-49D0-A8D7-2A5B363B8BCE}"/>
              </a:ext>
            </a:extLst>
          </p:cNvPr>
          <p:cNvSpPr>
            <a:spLocks noGrp="1"/>
          </p:cNvSpPr>
          <p:nvPr>
            <p:ph type="title"/>
          </p:nvPr>
        </p:nvSpPr>
        <p:spPr/>
        <p:txBody>
          <a:bodyPr/>
          <a:lstStyle/>
          <a:p>
            <a:r>
              <a:rPr lang="en-AU" dirty="0"/>
              <a:t>Scalability</a:t>
            </a:r>
          </a:p>
        </p:txBody>
      </p:sp>
      <p:sp>
        <p:nvSpPr>
          <p:cNvPr id="3" name="Text Placeholder 2">
            <a:extLst>
              <a:ext uri="{FF2B5EF4-FFF2-40B4-BE49-F238E27FC236}">
                <a16:creationId xmlns:a16="http://schemas.microsoft.com/office/drawing/2014/main" id="{12CFBCF9-C82D-4B50-80D4-38036618EEAC}"/>
              </a:ext>
            </a:extLst>
          </p:cNvPr>
          <p:cNvSpPr>
            <a:spLocks noGrp="1"/>
          </p:cNvSpPr>
          <p:nvPr>
            <p:ph type="body" sz="quarter" idx="15"/>
          </p:nvPr>
        </p:nvSpPr>
        <p:spPr/>
        <p:txBody>
          <a:bodyPr>
            <a:normAutofit fontScale="77500" lnSpcReduction="20000"/>
          </a:bodyPr>
          <a:lstStyle/>
          <a:p>
            <a:r>
              <a:rPr lang="en-AU" dirty="0"/>
              <a:t>Send results to High-Throughput storage</a:t>
            </a:r>
          </a:p>
          <a:p>
            <a:pPr marL="457200" indent="-457200">
              <a:buFont typeface="Arial" panose="020B0604020202020204" pitchFamily="34" charset="0"/>
              <a:buChar char="•"/>
            </a:pPr>
            <a:r>
              <a:rPr lang="en-AU" dirty="0"/>
              <a:t>Cosmos DB </a:t>
            </a:r>
          </a:p>
          <a:p>
            <a:pPr marL="457200" indent="-457200">
              <a:buFont typeface="Arial" panose="020B0604020202020204" pitchFamily="34" charset="0"/>
              <a:buChar char="•"/>
            </a:pPr>
            <a:r>
              <a:rPr lang="en-AU" dirty="0"/>
              <a:t>EventHub</a:t>
            </a:r>
          </a:p>
          <a:p>
            <a:pPr marL="457200" indent="-457200">
              <a:buFont typeface="Arial" panose="020B0604020202020204" pitchFamily="34" charset="0"/>
              <a:buChar char="•"/>
            </a:pPr>
            <a:r>
              <a:rPr lang="en-AU" dirty="0"/>
              <a:t>Premium Storage</a:t>
            </a:r>
          </a:p>
          <a:p>
            <a:r>
              <a:rPr lang="en-AU" dirty="0"/>
              <a:t>Limit connections</a:t>
            </a:r>
          </a:p>
          <a:p>
            <a:pPr marL="457200" indent="-457200">
              <a:buFont typeface="Arial" panose="020B0604020202020204" pitchFamily="34" charset="0"/>
              <a:buChar char="•"/>
            </a:pPr>
            <a:r>
              <a:rPr lang="en-AU" dirty="0"/>
              <a:t>reuse clients (as singletons)</a:t>
            </a:r>
          </a:p>
          <a:p>
            <a:pPr marL="457200" indent="-457200">
              <a:buFont typeface="Arial" panose="020B0604020202020204" pitchFamily="34" charset="0"/>
              <a:buChar char="•"/>
            </a:pPr>
            <a:r>
              <a:rPr lang="en-AU" dirty="0"/>
              <a:t>connection pooling</a:t>
            </a:r>
          </a:p>
        </p:txBody>
      </p:sp>
      <p:sp>
        <p:nvSpPr>
          <p:cNvPr id="4" name="Footer Placeholder 3">
            <a:extLst>
              <a:ext uri="{FF2B5EF4-FFF2-40B4-BE49-F238E27FC236}">
                <a16:creationId xmlns:a16="http://schemas.microsoft.com/office/drawing/2014/main" id="{2BC7C294-AC53-4EB0-8B95-08D497D9D7BA}"/>
              </a:ext>
            </a:extLst>
          </p:cNvPr>
          <p:cNvSpPr>
            <a:spLocks noGrp="1"/>
          </p:cNvSpPr>
          <p:nvPr>
            <p:ph type="ftr" sz="quarter" idx="16"/>
          </p:nvPr>
        </p:nvSpPr>
        <p:spPr/>
        <p:txBody>
          <a:bodyPr/>
          <a:lstStyle/>
          <a:p>
            <a:r>
              <a:rPr lang="en-US"/>
              <a:t>Join the Conversation | #NETUG | @William_DotNet | https://azuregems.io</a:t>
            </a:r>
            <a:endParaRPr lang="en-US" dirty="0"/>
          </a:p>
        </p:txBody>
      </p:sp>
      <p:pic>
        <p:nvPicPr>
          <p:cNvPr id="16" name="Graphic 15">
            <a:extLst>
              <a:ext uri="{FF2B5EF4-FFF2-40B4-BE49-F238E27FC236}">
                <a16:creationId xmlns:a16="http://schemas.microsoft.com/office/drawing/2014/main" id="{89AD6D91-07B3-49E2-9556-0F6379F8D36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179097" y="373482"/>
            <a:ext cx="1260000" cy="1260000"/>
          </a:xfrm>
          <a:prstGeom prst="rect">
            <a:avLst/>
          </a:prstGeom>
        </p:spPr>
      </p:pic>
      <p:pic>
        <p:nvPicPr>
          <p:cNvPr id="17" name="Graphic 16">
            <a:extLst>
              <a:ext uri="{FF2B5EF4-FFF2-40B4-BE49-F238E27FC236}">
                <a16:creationId xmlns:a16="http://schemas.microsoft.com/office/drawing/2014/main" id="{4E8AA101-3C96-4516-905C-E3AEEA318AE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688288" y="342622"/>
            <a:ext cx="1321719" cy="1321719"/>
          </a:xfrm>
          <a:prstGeom prst="rect">
            <a:avLst/>
          </a:prstGeom>
          <a:effectLst>
            <a:outerShdw blurRad="127000" sx="105000" sy="105000" algn="ctr" rotWithShape="0">
              <a:prstClr val="black">
                <a:alpha val="50000"/>
              </a:prstClr>
            </a:outerShdw>
          </a:effectLst>
        </p:spPr>
      </p:pic>
    </p:spTree>
    <p:extLst>
      <p:ext uri="{BB962C8B-B14F-4D97-AF65-F5344CB8AC3E}">
        <p14:creationId xmlns:p14="http://schemas.microsoft.com/office/powerpoint/2010/main" val="35818051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a:extLst>
              <a:ext uri="{FF2B5EF4-FFF2-40B4-BE49-F238E27FC236}">
                <a16:creationId xmlns:a16="http://schemas.microsoft.com/office/drawing/2014/main" id="{438B5676-DC6D-48E4-B0DF-0015688B82A5}"/>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40000" contrast="20000"/>
                    </a14:imgEffect>
                  </a14:imgLayer>
                </a14:imgProps>
              </a:ext>
              <a:ext uri="{28A0092B-C50C-407E-A947-70E740481C1C}">
                <a14:useLocalDpi xmlns:a14="http://schemas.microsoft.com/office/drawing/2010/main" val="0"/>
              </a:ext>
            </a:extLst>
          </a:blip>
          <a:srcRect/>
          <a:stretch/>
        </p:blipFill>
        <p:spPr>
          <a:xfrm flipH="1">
            <a:off x="0" y="35644"/>
            <a:ext cx="12192000" cy="7315200"/>
          </a:xfrm>
          <a:prstGeom prst="rect">
            <a:avLst/>
          </a:prstGeom>
        </p:spPr>
      </p:pic>
      <p:sp>
        <p:nvSpPr>
          <p:cNvPr id="6" name="Subtitle 5"/>
          <p:cNvSpPr>
            <a:spLocks noGrp="1"/>
          </p:cNvSpPr>
          <p:nvPr>
            <p:ph type="subTitle" idx="1"/>
          </p:nvPr>
        </p:nvSpPr>
        <p:spPr>
          <a:xfrm>
            <a:off x="5267882" y="1343025"/>
            <a:ext cx="6923690" cy="703713"/>
          </a:xfrm>
          <a:solidFill>
            <a:schemeClr val="tx1">
              <a:lumMod val="75000"/>
              <a:lumOff val="25000"/>
              <a:alpha val="75000"/>
            </a:schemeClr>
          </a:solidFill>
        </p:spPr>
        <p:txBody>
          <a:bodyPr/>
          <a:lstStyle/>
          <a:p>
            <a:r>
              <a:rPr lang="en-AU" dirty="0"/>
              <a:t>Clean Code &amp; SOLID</a:t>
            </a:r>
            <a:endParaRPr lang="en-US" dirty="0"/>
          </a:p>
        </p:txBody>
      </p:sp>
      <p:sp>
        <p:nvSpPr>
          <p:cNvPr id="13" name="Text Placeholder 12"/>
          <p:cNvSpPr>
            <a:spLocks noGrp="1"/>
          </p:cNvSpPr>
          <p:nvPr>
            <p:ph type="body" sz="quarter" idx="15"/>
          </p:nvPr>
        </p:nvSpPr>
        <p:spPr>
          <a:xfrm>
            <a:off x="5267882" y="3839267"/>
            <a:ext cx="6923689" cy="703713"/>
          </a:xfrm>
          <a:solidFill>
            <a:schemeClr val="tx1">
              <a:lumMod val="75000"/>
              <a:lumOff val="25000"/>
              <a:alpha val="75000"/>
            </a:schemeClr>
          </a:solidFill>
          <a:ln>
            <a:noFill/>
          </a:ln>
        </p:spPr>
        <p:txBody>
          <a:bodyPr>
            <a:normAutofit/>
          </a:bodyPr>
          <a:lstStyle/>
          <a:p>
            <a:r>
              <a:rPr lang="en-AU" dirty="0"/>
              <a:t>Scalability</a:t>
            </a:r>
            <a:endParaRPr lang="en-US" dirty="0"/>
          </a:p>
        </p:txBody>
      </p:sp>
      <p:sp>
        <p:nvSpPr>
          <p:cNvPr id="18" name="Text Placeholder 17"/>
          <p:cNvSpPr>
            <a:spLocks noGrp="1"/>
          </p:cNvSpPr>
          <p:nvPr>
            <p:ph type="body" sz="quarter" idx="17"/>
          </p:nvPr>
        </p:nvSpPr>
        <p:spPr>
          <a:xfrm>
            <a:off x="5267622" y="3007187"/>
            <a:ext cx="6923964" cy="703712"/>
          </a:xfrm>
          <a:solidFill>
            <a:schemeClr val="tx1">
              <a:lumMod val="75000"/>
              <a:lumOff val="25000"/>
              <a:alpha val="75000"/>
            </a:schemeClr>
          </a:solidFill>
        </p:spPr>
        <p:txBody>
          <a:bodyPr/>
          <a:lstStyle/>
          <a:p>
            <a:r>
              <a:rPr lang="en-AU" dirty="0"/>
              <a:t>Resiliency</a:t>
            </a:r>
            <a:endParaRPr lang="en-US" dirty="0"/>
          </a:p>
        </p:txBody>
      </p:sp>
      <p:sp>
        <p:nvSpPr>
          <p:cNvPr id="19" name="Text Placeholder 18"/>
          <p:cNvSpPr>
            <a:spLocks noGrp="1"/>
          </p:cNvSpPr>
          <p:nvPr>
            <p:ph type="body" sz="quarter" idx="18"/>
          </p:nvPr>
        </p:nvSpPr>
        <p:spPr>
          <a:xfrm>
            <a:off x="5267622" y="4671348"/>
            <a:ext cx="6923964" cy="703712"/>
          </a:xfrm>
          <a:solidFill>
            <a:srgbClr val="760000">
              <a:alpha val="75000"/>
            </a:srgbClr>
          </a:solidFill>
        </p:spPr>
        <p:txBody>
          <a:bodyPr/>
          <a:lstStyle/>
          <a:p>
            <a:r>
              <a:rPr lang="en-AU" dirty="0"/>
              <a:t>Wrap Up!</a:t>
            </a:r>
            <a:endParaRPr lang="en-US" dirty="0"/>
          </a:p>
        </p:txBody>
      </p:sp>
      <p:sp>
        <p:nvSpPr>
          <p:cNvPr id="21" name="Text Placeholder 20"/>
          <p:cNvSpPr>
            <a:spLocks noGrp="1"/>
          </p:cNvSpPr>
          <p:nvPr>
            <p:ph type="body" sz="quarter" idx="20"/>
          </p:nvPr>
        </p:nvSpPr>
        <p:spPr>
          <a:xfrm>
            <a:off x="5267621" y="2175106"/>
            <a:ext cx="6923964" cy="703712"/>
          </a:xfrm>
          <a:solidFill>
            <a:schemeClr val="tx1">
              <a:lumMod val="75000"/>
              <a:lumOff val="25000"/>
              <a:alpha val="75000"/>
            </a:schemeClr>
          </a:solidFill>
        </p:spPr>
        <p:txBody>
          <a:bodyPr>
            <a:normAutofit/>
          </a:bodyPr>
          <a:lstStyle/>
          <a:p>
            <a:pPr>
              <a:lnSpc>
                <a:spcPct val="100000"/>
              </a:lnSpc>
            </a:pPr>
            <a:r>
              <a:rPr lang="en-AU" dirty="0"/>
              <a:t>SOLID &amp; Serverless</a:t>
            </a:r>
            <a:endParaRPr lang="en-US" dirty="0"/>
          </a:p>
        </p:txBody>
      </p:sp>
      <p:sp>
        <p:nvSpPr>
          <p:cNvPr id="14" name="Title 3">
            <a:extLst>
              <a:ext uri="{FF2B5EF4-FFF2-40B4-BE49-F238E27FC236}">
                <a16:creationId xmlns:a16="http://schemas.microsoft.com/office/drawing/2014/main" id="{6959ED40-2823-4E0E-9123-4911E3603DA3}"/>
              </a:ext>
            </a:extLst>
          </p:cNvPr>
          <p:cNvSpPr>
            <a:spLocks noGrp="1"/>
          </p:cNvSpPr>
          <p:nvPr>
            <p:ph type="title"/>
          </p:nvPr>
        </p:nvSpPr>
        <p:spPr>
          <a:xfrm>
            <a:off x="695401" y="2775923"/>
            <a:ext cx="2448272" cy="1166239"/>
          </a:xfrm>
          <a:effectLst>
            <a:outerShdw blurRad="50800" dist="38100" dir="2700000" algn="tl" rotWithShape="0">
              <a:prstClr val="black">
                <a:alpha val="40000"/>
              </a:prstClr>
            </a:outerShdw>
          </a:effectLst>
        </p:spPr>
        <p:txBody>
          <a:bodyPr>
            <a:normAutofit/>
          </a:bodyPr>
          <a:lstStyle/>
          <a:p>
            <a:pPr algn="ctr"/>
            <a:r>
              <a:rPr lang="en-AU" dirty="0">
                <a:solidFill>
                  <a:schemeClr val="bg1"/>
                </a:solidFill>
              </a:rPr>
              <a:t>Agenda</a:t>
            </a:r>
            <a:endParaRPr lang="en-US" dirty="0">
              <a:solidFill>
                <a:schemeClr val="bg1"/>
              </a:solidFill>
            </a:endParaRPr>
          </a:p>
        </p:txBody>
      </p:sp>
    </p:spTree>
    <p:extLst>
      <p:ext uri="{BB962C8B-B14F-4D97-AF65-F5344CB8AC3E}">
        <p14:creationId xmlns:p14="http://schemas.microsoft.com/office/powerpoint/2010/main" val="4284590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2F486A9C-2281-45EC-B164-51E3ACDD0199}"/>
              </a:ext>
            </a:extLst>
          </p:cNvPr>
          <p:cNvSpPr>
            <a:spLocks noGrp="1"/>
          </p:cNvSpPr>
          <p:nvPr>
            <p:ph type="ftr" sz="quarter" idx="16"/>
          </p:nvPr>
        </p:nvSpPr>
        <p:spPr/>
        <p:txBody>
          <a:bodyPr/>
          <a:lstStyle/>
          <a:p>
            <a:r>
              <a:rPr lang="en-US"/>
              <a:t>Join the Conversation | #NETUG | @William_DotNet | https://azuregems.io</a:t>
            </a:r>
            <a:endParaRPr lang="en-US" dirty="0"/>
          </a:p>
        </p:txBody>
      </p:sp>
      <p:pic>
        <p:nvPicPr>
          <p:cNvPr id="1026" name="Picture 2">
            <a:extLst>
              <a:ext uri="{FF2B5EF4-FFF2-40B4-BE49-F238E27FC236}">
                <a16:creationId xmlns:a16="http://schemas.microsoft.com/office/drawing/2014/main" id="{6A88B59F-D6AA-4147-AA44-0CFAA3F469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9536" y="145443"/>
            <a:ext cx="8352928" cy="65760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140328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7FF671-D859-49D0-A8D7-2A5B363B8BCE}"/>
              </a:ext>
            </a:extLst>
          </p:cNvPr>
          <p:cNvSpPr>
            <a:spLocks noGrp="1"/>
          </p:cNvSpPr>
          <p:nvPr>
            <p:ph type="title"/>
          </p:nvPr>
        </p:nvSpPr>
        <p:spPr/>
        <p:txBody>
          <a:bodyPr/>
          <a:lstStyle/>
          <a:p>
            <a:r>
              <a:rPr lang="en-AU" dirty="0"/>
              <a:t>Summary</a:t>
            </a:r>
          </a:p>
        </p:txBody>
      </p:sp>
      <p:sp>
        <p:nvSpPr>
          <p:cNvPr id="3" name="Text Placeholder 2">
            <a:extLst>
              <a:ext uri="{FF2B5EF4-FFF2-40B4-BE49-F238E27FC236}">
                <a16:creationId xmlns:a16="http://schemas.microsoft.com/office/drawing/2014/main" id="{12CFBCF9-C82D-4B50-80D4-38036618EEAC}"/>
              </a:ext>
            </a:extLst>
          </p:cNvPr>
          <p:cNvSpPr>
            <a:spLocks noGrp="1"/>
          </p:cNvSpPr>
          <p:nvPr>
            <p:ph type="body" sz="quarter" idx="15"/>
          </p:nvPr>
        </p:nvSpPr>
        <p:spPr/>
        <p:txBody>
          <a:bodyPr>
            <a:normAutofit/>
          </a:bodyPr>
          <a:lstStyle/>
          <a:p>
            <a:r>
              <a:rPr lang="en-AU" b="1" dirty="0"/>
              <a:t>Use Serverless </a:t>
            </a:r>
            <a:r>
              <a:rPr lang="en-AU" dirty="0"/>
              <a:t>over Traditional</a:t>
            </a:r>
          </a:p>
          <a:p>
            <a:r>
              <a:rPr lang="en-AU" b="1" dirty="0"/>
              <a:t>SOLID</a:t>
            </a:r>
            <a:r>
              <a:rPr lang="en-AU" dirty="0"/>
              <a:t> makes Serverless Architecture clean &amp; simple</a:t>
            </a:r>
          </a:p>
          <a:p>
            <a:r>
              <a:rPr lang="en-AU" b="1" dirty="0"/>
              <a:t>Use Async Messaging </a:t>
            </a:r>
            <a:r>
              <a:rPr lang="en-AU" dirty="0"/>
              <a:t>over HTTP requests improves resiliency, scalability and decreases coupling</a:t>
            </a:r>
          </a:p>
          <a:p>
            <a:r>
              <a:rPr lang="en-AU" dirty="0"/>
              <a:t>Serverless </a:t>
            </a:r>
            <a:r>
              <a:rPr lang="en-AU" b="1" dirty="0"/>
              <a:t>High Availability </a:t>
            </a:r>
            <a:r>
              <a:rPr lang="en-AU" dirty="0"/>
              <a:t>is easy!</a:t>
            </a:r>
          </a:p>
        </p:txBody>
      </p:sp>
      <p:sp>
        <p:nvSpPr>
          <p:cNvPr id="4" name="Footer Placeholder 3">
            <a:extLst>
              <a:ext uri="{FF2B5EF4-FFF2-40B4-BE49-F238E27FC236}">
                <a16:creationId xmlns:a16="http://schemas.microsoft.com/office/drawing/2014/main" id="{2BC7C294-AC53-4EB0-8B95-08D497D9D7BA}"/>
              </a:ext>
            </a:extLst>
          </p:cNvPr>
          <p:cNvSpPr>
            <a:spLocks noGrp="1"/>
          </p:cNvSpPr>
          <p:nvPr>
            <p:ph type="ftr" sz="quarter" idx="16"/>
          </p:nvPr>
        </p:nvSpPr>
        <p:spPr/>
        <p:txBody>
          <a:bodyPr/>
          <a:lstStyle/>
          <a:p>
            <a:r>
              <a:rPr lang="en-US"/>
              <a:t>Join the Conversation | #NETUG | @William_DotNet | https://azuregems.io</a:t>
            </a:r>
            <a:endParaRPr lang="en-US" dirty="0"/>
          </a:p>
        </p:txBody>
      </p:sp>
    </p:spTree>
    <p:extLst>
      <p:ext uri="{BB962C8B-B14F-4D97-AF65-F5344CB8AC3E}">
        <p14:creationId xmlns:p14="http://schemas.microsoft.com/office/powerpoint/2010/main" val="3533579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3E6963F-B1E9-4460-8BC9-132547EE2392}"/>
              </a:ext>
            </a:extLst>
          </p:cNvPr>
          <p:cNvSpPr>
            <a:spLocks noGrp="1"/>
          </p:cNvSpPr>
          <p:nvPr>
            <p:ph type="title"/>
          </p:nvPr>
        </p:nvSpPr>
        <p:spPr/>
        <p:txBody>
          <a:bodyPr/>
          <a:lstStyle/>
          <a:p>
            <a:r>
              <a:rPr lang="en-AU" dirty="0"/>
              <a:t>Go build Rock SOLID Serverless Apps!!</a:t>
            </a:r>
          </a:p>
        </p:txBody>
      </p:sp>
    </p:spTree>
    <p:extLst>
      <p:ext uri="{BB962C8B-B14F-4D97-AF65-F5344CB8AC3E}">
        <p14:creationId xmlns:p14="http://schemas.microsoft.com/office/powerpoint/2010/main" val="260241747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2902" y="368968"/>
            <a:ext cx="10686196" cy="6222332"/>
          </a:xfrm>
        </p:spPr>
        <p:txBody>
          <a:bodyPr anchor="b">
            <a:normAutofit/>
          </a:bodyPr>
          <a:lstStyle/>
          <a:p>
            <a:pPr>
              <a:lnSpc>
                <a:spcPct val="150000"/>
              </a:lnSpc>
            </a:pPr>
            <a:r>
              <a:rPr lang="en-AU" sz="5300" dirty="0"/>
              <a:t>Thank you!</a:t>
            </a:r>
            <a:br>
              <a:rPr lang="en-AU" dirty="0"/>
            </a:br>
            <a:br>
              <a:rPr lang="en-AU" dirty="0"/>
            </a:br>
            <a:br>
              <a:rPr lang="en-AU" sz="2000" dirty="0"/>
            </a:br>
            <a:br>
              <a:rPr lang="en-AU" sz="2000" dirty="0"/>
            </a:br>
            <a:br>
              <a:rPr lang="en-AU" sz="2000" dirty="0"/>
            </a:br>
            <a:br>
              <a:rPr lang="en-AU" sz="2000" dirty="0"/>
            </a:br>
            <a:br>
              <a:rPr lang="en-AU" sz="2000" dirty="0"/>
            </a:br>
            <a:br>
              <a:rPr lang="en-AU" sz="2000" dirty="0"/>
            </a:br>
            <a:br>
              <a:rPr lang="en-AU" sz="2000" dirty="0"/>
            </a:br>
            <a:r>
              <a:rPr lang="en-AU" sz="2000" dirty="0"/>
              <a:t>www.ssw.com.au</a:t>
            </a:r>
            <a:br>
              <a:rPr lang="en-AU" sz="1800" dirty="0"/>
            </a:br>
            <a:r>
              <a:rPr lang="en-AU" sz="1600" dirty="0"/>
              <a:t>Sydney | Melbourne | Brisbane | Newcastle | China</a:t>
            </a:r>
            <a:endParaRPr lang="en-US" sz="1600" dirty="0"/>
          </a:p>
        </p:txBody>
      </p:sp>
      <p:grpSp>
        <p:nvGrpSpPr>
          <p:cNvPr id="10" name="Group 9">
            <a:extLst>
              <a:ext uri="{FF2B5EF4-FFF2-40B4-BE49-F238E27FC236}">
                <a16:creationId xmlns:a16="http://schemas.microsoft.com/office/drawing/2014/main" id="{E8EAC2C1-6635-4D46-A77D-254D2930C2B9}"/>
              </a:ext>
            </a:extLst>
          </p:cNvPr>
          <p:cNvGrpSpPr/>
          <p:nvPr/>
        </p:nvGrpSpPr>
        <p:grpSpPr>
          <a:xfrm>
            <a:off x="3546832" y="2489199"/>
            <a:ext cx="5098335" cy="2519681"/>
            <a:chOff x="850344" y="609599"/>
            <a:chExt cx="5098335" cy="2519681"/>
          </a:xfrm>
        </p:grpSpPr>
        <p:sp>
          <p:nvSpPr>
            <p:cNvPr id="3" name="Text Placeholder 14">
              <a:extLst>
                <a:ext uri="{FF2B5EF4-FFF2-40B4-BE49-F238E27FC236}">
                  <a16:creationId xmlns:a16="http://schemas.microsoft.com/office/drawing/2014/main" id="{1A5590F1-816D-49F5-A913-4E3C6696BBEA}"/>
                </a:ext>
              </a:extLst>
            </p:cNvPr>
            <p:cNvSpPr txBox="1">
              <a:spLocks/>
            </p:cNvSpPr>
            <p:nvPr/>
          </p:nvSpPr>
          <p:spPr>
            <a:xfrm>
              <a:off x="1325200" y="609599"/>
              <a:ext cx="4623479" cy="2519681"/>
            </a:xfrm>
            <a:prstGeom prst="rect">
              <a:avLst/>
            </a:prstGeom>
          </p:spPr>
          <p:txBody>
            <a:bodyPr>
              <a:normAutofit/>
            </a:bodyPr>
            <a:lstStyle>
              <a:lvl1pPr marL="0" indent="0" algn="l" defTabSz="914400" rtl="0" eaLnBrk="1" latinLnBrk="0" hangingPunct="1">
                <a:lnSpc>
                  <a:spcPct val="150000"/>
                </a:lnSpc>
                <a:spcBef>
                  <a:spcPts val="1000"/>
                </a:spcBef>
                <a:buFont typeface="Arial" panose="020B0604020202020204" pitchFamily="34" charset="0"/>
                <a:buNone/>
                <a:defRPr sz="3200" kern="12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457200" indent="0" algn="l" defTabSz="914400" rtl="0" eaLnBrk="1" latinLnBrk="0" hangingPunct="1">
                <a:lnSpc>
                  <a:spcPct val="150000"/>
                </a:lnSpc>
                <a:spcBef>
                  <a:spcPts val="500"/>
                </a:spcBef>
                <a:buFont typeface="Arial" panose="020B0604020202020204" pitchFamily="34" charset="0"/>
                <a:buNone/>
                <a:defRPr sz="2400" kern="12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2pPr>
              <a:lvl3pPr marL="914400" indent="0" algn="l" defTabSz="914400" rtl="0" eaLnBrk="1" latinLnBrk="0" hangingPunct="1">
                <a:lnSpc>
                  <a:spcPct val="150000"/>
                </a:lnSpc>
                <a:spcBef>
                  <a:spcPts val="500"/>
                </a:spcBef>
                <a:buFont typeface="Arial" panose="020B0604020202020204" pitchFamily="34" charset="0"/>
                <a:buNone/>
                <a:defRPr sz="1800" kern="12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3pPr>
              <a:lvl4pPr marL="1371600" indent="0" algn="l" defTabSz="914400" rtl="0" eaLnBrk="1" latinLnBrk="0" hangingPunct="1">
                <a:lnSpc>
                  <a:spcPct val="150000"/>
                </a:lnSpc>
                <a:spcBef>
                  <a:spcPts val="500"/>
                </a:spcBef>
                <a:buFont typeface="Arial" panose="020B0604020202020204" pitchFamily="34" charset="0"/>
                <a:buNone/>
                <a:defRPr sz="1400" kern="12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4pPr>
              <a:lvl5pPr marL="1828800" indent="0" algn="l" defTabSz="914400" rtl="0" eaLnBrk="1" latinLnBrk="0" hangingPunct="1">
                <a:lnSpc>
                  <a:spcPct val="150000"/>
                </a:lnSpc>
                <a:spcBef>
                  <a:spcPts val="500"/>
                </a:spcBef>
                <a:buFont typeface="Arial" panose="020B0604020202020204" pitchFamily="34" charset="0"/>
                <a:buNone/>
                <a:defRPr sz="1200" kern="12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AU" sz="2000" dirty="0"/>
                <a:t>@</a:t>
              </a:r>
              <a:r>
                <a:rPr lang="en-AU" sz="2000" dirty="0" err="1"/>
                <a:t>William_DotNet</a:t>
              </a:r>
              <a:endParaRPr lang="en-AU" sz="2000" dirty="0"/>
            </a:p>
            <a:p>
              <a:r>
                <a:rPr lang="en-AU" sz="2000" dirty="0">
                  <a:hlinkClick r:id="rId2"/>
                </a:rPr>
                <a:t>azuregems.io</a:t>
              </a:r>
              <a:endParaRPr lang="en-AU" sz="2000" dirty="0"/>
            </a:p>
            <a:p>
              <a:r>
                <a:rPr lang="en-AU" sz="2000" dirty="0"/>
                <a:t>/</a:t>
              </a:r>
              <a:r>
                <a:rPr lang="en-AU" sz="2000" dirty="0" err="1"/>
                <a:t>william-liebenberg</a:t>
              </a:r>
              <a:endParaRPr lang="en-AU" sz="2000" dirty="0"/>
            </a:p>
            <a:p>
              <a:r>
                <a:rPr lang="en-AU" sz="2000" dirty="0">
                  <a:hlinkClick r:id="rId3"/>
                </a:rPr>
                <a:t>williamliebenberg@ssw.com.au</a:t>
              </a:r>
              <a:endParaRPr lang="en-AU" sz="2000" dirty="0"/>
            </a:p>
          </p:txBody>
        </p:sp>
        <p:pic>
          <p:nvPicPr>
            <p:cNvPr id="4" name="Picture 3">
              <a:extLst>
                <a:ext uri="{FF2B5EF4-FFF2-40B4-BE49-F238E27FC236}">
                  <a16:creationId xmlns:a16="http://schemas.microsoft.com/office/drawing/2014/main" id="{A7E9D7B1-237B-408E-9676-6DE578416CEB}"/>
                </a:ext>
              </a:extLst>
            </p:cNvPr>
            <p:cNvPicPr>
              <a:picLocks noChangeAspect="1"/>
            </p:cNvPicPr>
            <p:nvPr/>
          </p:nvPicPr>
          <p:blipFill>
            <a:blip r:embed="rId4"/>
            <a:stretch>
              <a:fillRect/>
            </a:stretch>
          </p:blipFill>
          <p:spPr>
            <a:xfrm>
              <a:off x="850344" y="726701"/>
              <a:ext cx="378700" cy="378700"/>
            </a:xfrm>
            <a:prstGeom prst="rect">
              <a:avLst/>
            </a:prstGeom>
          </p:spPr>
        </p:pic>
        <p:pic>
          <p:nvPicPr>
            <p:cNvPr id="5" name="Picture 4">
              <a:extLst>
                <a:ext uri="{FF2B5EF4-FFF2-40B4-BE49-F238E27FC236}">
                  <a16:creationId xmlns:a16="http://schemas.microsoft.com/office/drawing/2014/main" id="{6D6EB9F5-EB0A-4E08-94B1-A4BEEF60C0F2}"/>
                </a:ext>
              </a:extLst>
            </p:cNvPr>
            <p:cNvPicPr>
              <a:picLocks noChangeAspect="1"/>
            </p:cNvPicPr>
            <p:nvPr/>
          </p:nvPicPr>
          <p:blipFill>
            <a:blip r:embed="rId5"/>
            <a:stretch>
              <a:fillRect/>
            </a:stretch>
          </p:blipFill>
          <p:spPr>
            <a:xfrm>
              <a:off x="850344" y="1336193"/>
              <a:ext cx="377415" cy="372920"/>
            </a:xfrm>
            <a:prstGeom prst="rect">
              <a:avLst/>
            </a:prstGeom>
          </p:spPr>
        </p:pic>
        <p:pic>
          <p:nvPicPr>
            <p:cNvPr id="6" name="Graphic 5">
              <a:extLst>
                <a:ext uri="{FF2B5EF4-FFF2-40B4-BE49-F238E27FC236}">
                  <a16:creationId xmlns:a16="http://schemas.microsoft.com/office/drawing/2014/main" id="{D45EBEBE-4CF7-444B-8C3C-C8DE24C3E3A5}"/>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50345" y="1896371"/>
              <a:ext cx="377414" cy="389588"/>
            </a:xfrm>
            <a:prstGeom prst="rect">
              <a:avLst/>
            </a:prstGeom>
          </p:spPr>
        </p:pic>
        <p:pic>
          <p:nvPicPr>
            <p:cNvPr id="8" name="Graphic 7">
              <a:extLst>
                <a:ext uri="{FF2B5EF4-FFF2-40B4-BE49-F238E27FC236}">
                  <a16:creationId xmlns:a16="http://schemas.microsoft.com/office/drawing/2014/main" id="{8E2433E9-B5D5-4244-A2A3-E3538FBF529D}"/>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50344" y="2473217"/>
              <a:ext cx="377415" cy="377415"/>
            </a:xfrm>
            <a:prstGeom prst="rect">
              <a:avLst/>
            </a:prstGeom>
          </p:spPr>
        </p:pic>
      </p:grpSp>
    </p:spTree>
    <p:extLst>
      <p:ext uri="{BB962C8B-B14F-4D97-AF65-F5344CB8AC3E}">
        <p14:creationId xmlns:p14="http://schemas.microsoft.com/office/powerpoint/2010/main" val="3495152823"/>
      </p:ext>
    </p:extLst>
  </p:cSld>
  <p:clrMapOvr>
    <a:masterClrMapping/>
  </p:clrMapOvr>
</p:sld>
</file>

<file path=ppt/theme/theme1.xml><?xml version="1.0" encoding="utf-8"?>
<a:theme xmlns:a="http://schemas.openxmlformats.org/drawingml/2006/main" name="SSW-Whit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ustom 5">
      <a:majorFont>
        <a:latin typeface="Open Sans Light"/>
        <a:ea typeface=""/>
        <a:cs typeface=""/>
      </a:majorFont>
      <a:minorFont>
        <a:latin typeface="Open Sans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solidFill>
          <a:schemeClr val="bg2">
            <a:lumMod val="25000"/>
            <a:alpha val="75000"/>
          </a:schemeClr>
        </a:solidFill>
      </a:spPr>
      <a:bodyPr wrap="square" rtlCol="0" anchor="ctr">
        <a:normAutofit/>
      </a:bodyPr>
      <a:lstStyle>
        <a:defPPr>
          <a:defRPr dirty="0" err="1" smtClean="0">
            <a:solidFill>
              <a:schemeClr val="bg1"/>
            </a:solidFill>
          </a:defRPr>
        </a:defPPr>
      </a:lstStyle>
    </a:txDef>
  </a:objectDefaults>
  <a:extraClrSchemeLst/>
  <a:extLst>
    <a:ext uri="{05A4C25C-085E-4340-85A3-A5531E510DB2}">
      <thm15:themeFamily xmlns:thm15="http://schemas.microsoft.com/office/thememl/2012/main" name="SSWPowerPoint-v3-8-Master" id="{5F215719-225D-4074-A237-2110364631C6}" vid="{1E2A4AFB-8E9D-47E3-8735-7C8DECA51D0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6">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FB0220F7-4F6F-4203-A594-D37F3328F2C2}">
  <we:reference id="wa104038830" version="1.0.0.2" store="en-au" storeType="OMEX"/>
  <we:alternateReferences>
    <we:reference id="WA104038830" version="1.0.0.2" store="WA104038830"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dlc_DocId xmlns="13258315-3b3e-4bfc-828c-b30faf5ec6e2">WSXSA7KYTAVZ-1383000727-40497</_dlc_DocId>
    <_dlc_DocIdUrl xmlns="13258315-3b3e-4bfc-828c-b30faf5ec6e2">
      <Url>https://sswcom.sharepoint.com/designers/_layouts/15/DocIdRedir.aspx?ID=WSXSA7KYTAVZ-1383000727-40497</Url>
      <Description>WSXSA7KYTAVZ-1383000727-40497</Description>
    </_dlc_DocIdUrl>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3E598C56BA89C349AC3B17B3EDC7DFC2" ma:contentTypeVersion="8" ma:contentTypeDescription="Create a new document." ma:contentTypeScope="" ma:versionID="c88c79ad8a5f742bd6c89be6feebf3d5">
  <xsd:schema xmlns:xsd="http://www.w3.org/2001/XMLSchema" xmlns:xs="http://www.w3.org/2001/XMLSchema" xmlns:p="http://schemas.microsoft.com/office/2006/metadata/properties" xmlns:ns2="13258315-3b3e-4bfc-828c-b30faf5ec6e2" xmlns:ns3="a7dc2287-6a21-4a5f-aa3b-c3353e988492" targetNamespace="http://schemas.microsoft.com/office/2006/metadata/properties" ma:root="true" ma:fieldsID="1f4e209e324c17c71d2082146d419922" ns2:_="" ns3:_="">
    <xsd:import namespace="13258315-3b3e-4bfc-828c-b30faf5ec6e2"/>
    <xsd:import namespace="a7dc2287-6a21-4a5f-aa3b-c3353e988492"/>
    <xsd:element name="properties">
      <xsd:complexType>
        <xsd:sequence>
          <xsd:element name="documentManagement">
            <xsd:complexType>
              <xsd:all>
                <xsd:element ref="ns2:_dlc_DocId" minOccurs="0"/>
                <xsd:element ref="ns2:_dlc_DocIdUrl" minOccurs="0"/>
                <xsd:element ref="ns2:_dlc_DocIdPersistId" minOccurs="0"/>
                <xsd:element ref="ns3:MediaServiceMetadata" minOccurs="0"/>
                <xsd:element ref="ns3:MediaServiceFastMetadata" minOccurs="0"/>
                <xsd:element ref="ns3:MediaServiceAutoTags" minOccurs="0"/>
                <xsd:element ref="ns3:MediaServiceOCR" minOccurs="0"/>
                <xsd:element ref="ns3:MediaServiceDateTaken" minOccurs="0"/>
                <xsd:element ref="ns3:MediaServiceLocation" minOccurs="0"/>
                <xsd:element ref="ns2:SharedWithUsers" minOccurs="0"/>
                <xsd:element ref="ns2: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3258315-3b3e-4bfc-828c-b30faf5ec6e2"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a7dc2287-6a21-4a5f-aa3b-c3353e988492"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Tags" ma:index="13" nillable="true" ma:displayName="MediaServiceAutoTags" ma:internalName="MediaServiceAutoTags" ma:readOnly="true">
      <xsd:simpleType>
        <xsd:restriction base="dms:Text"/>
      </xsd:simpleType>
    </xsd:element>
    <xsd:element name="MediaServiceOCR" ma:index="14" nillable="true" ma:displayName="MediaServiceOCR" ma:internalName="MediaServiceOCR" ma:readOnly="tru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element name="MediaServiceLocation" ma:index="16" nillable="true" ma:displayName="MediaServiceLocation"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Version=16.0.0.0, Culture=neutral, PublicKeyToken=71e9bce111e9429c</Assembly>
    <Class>Microsoft.Office.DocumentManagement.Internal.DocIdHandler</Class>
    <Data/>
    <Filter/>
  </Receiver>
</spe:Receivers>
</file>

<file path=customXml/itemProps1.xml><?xml version="1.0" encoding="utf-8"?>
<ds:datastoreItem xmlns:ds="http://schemas.openxmlformats.org/officeDocument/2006/customXml" ds:itemID="{0D0848C2-F1F0-4CB5-A53D-92690F62FB84}">
  <ds:schemaRefs>
    <ds:schemaRef ds:uri="http://schemas.microsoft.com/sharepoint/v3/contenttype/forms"/>
  </ds:schemaRefs>
</ds:datastoreItem>
</file>

<file path=customXml/itemProps2.xml><?xml version="1.0" encoding="utf-8"?>
<ds:datastoreItem xmlns:ds="http://schemas.openxmlformats.org/officeDocument/2006/customXml" ds:itemID="{3CDF0137-D4A4-4A49-808A-DA860CA0F942}">
  <ds:schemaRefs>
    <ds:schemaRef ds:uri="http://schemas.microsoft.com/office/2006/metadata/properties"/>
    <ds:schemaRef ds:uri="http://schemas.microsoft.com/office/infopath/2007/PartnerControls"/>
    <ds:schemaRef ds:uri="13258315-3b3e-4bfc-828c-b30faf5ec6e2"/>
  </ds:schemaRefs>
</ds:datastoreItem>
</file>

<file path=customXml/itemProps3.xml><?xml version="1.0" encoding="utf-8"?>
<ds:datastoreItem xmlns:ds="http://schemas.openxmlformats.org/officeDocument/2006/customXml" ds:itemID="{BAF8FDB2-7EFA-4548-8F26-EB19E89CBA0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3258315-3b3e-4bfc-828c-b30faf5ec6e2"/>
    <ds:schemaRef ds:uri="a7dc2287-6a21-4a5f-aa3b-c3353e98849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xml><?xml version="1.0" encoding="utf-8"?>
<ds:datastoreItem xmlns:ds="http://schemas.openxmlformats.org/officeDocument/2006/customXml" ds:itemID="{50EF01DD-52CD-4514-AE20-00DB1F660C96}">
  <ds:schemaRefs>
    <ds:schemaRef ds:uri="http://schemas.microsoft.com/sharepoint/events"/>
  </ds:schemaRefs>
</ds:datastoreItem>
</file>

<file path=docProps/app.xml><?xml version="1.0" encoding="utf-8"?>
<Properties xmlns="http://schemas.openxmlformats.org/officeDocument/2006/extended-properties" xmlns:vt="http://schemas.openxmlformats.org/officeDocument/2006/docPropsVTypes">
  <Template>blank</Template>
  <TotalTime>22077</TotalTime>
  <Words>7089</Words>
  <Application>Microsoft Office PowerPoint</Application>
  <PresentationFormat>Widescreen</PresentationFormat>
  <Paragraphs>881</Paragraphs>
  <Slides>92</Slides>
  <Notes>67</Notes>
  <HiddenSlides>15</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92</vt:i4>
      </vt:variant>
    </vt:vector>
  </HeadingPairs>
  <TitlesOfParts>
    <vt:vector size="100" baseType="lpstr">
      <vt:lpstr>Open Sans Light</vt:lpstr>
      <vt:lpstr>Cascadia Mono SemiLight</vt:lpstr>
      <vt:lpstr> Cascadia Mono PL</vt:lpstr>
      <vt:lpstr>Arial</vt:lpstr>
      <vt:lpstr>Calibri</vt:lpstr>
      <vt:lpstr>Cascadia Code</vt:lpstr>
      <vt:lpstr>Open Sans</vt:lpstr>
      <vt:lpstr>SSW-White</vt:lpstr>
      <vt:lpstr>PowerPoint Presentation</vt:lpstr>
      <vt:lpstr>PowerPoint Presentation</vt:lpstr>
      <vt:lpstr>PowerPoint Presentation</vt:lpstr>
      <vt:lpstr>PowerPoint Presentation</vt:lpstr>
      <vt:lpstr>William Liebenberg</vt:lpstr>
      <vt:lpstr>Agenda</vt:lpstr>
      <vt:lpstr>Agenda</vt:lpstr>
      <vt:lpstr>PowerPoint Presentation</vt:lpstr>
      <vt:lpstr>PowerPoint Presentation</vt:lpstr>
      <vt:lpstr>PowerPoint Presentation</vt:lpstr>
      <vt:lpstr>PowerPoint Presentation</vt:lpstr>
      <vt:lpstr>Clean Code</vt:lpstr>
      <vt:lpstr>Clean Code</vt:lpstr>
      <vt:lpstr>Clean Architecture</vt:lpstr>
      <vt:lpstr>Clean Architecture</vt:lpstr>
      <vt:lpstr>Clean Architecture</vt:lpstr>
      <vt:lpstr>Clean Architecture</vt:lpstr>
      <vt:lpstr>Clean Architecture</vt:lpstr>
      <vt:lpstr>Clean Architecture</vt:lpstr>
      <vt:lpstr>PowerPoint Presentation</vt:lpstr>
      <vt:lpstr>Clean Architecture</vt:lpstr>
      <vt:lpstr>Clean Architecture - Resources</vt:lpstr>
      <vt:lpstr>CQRS / MediatR</vt:lpstr>
      <vt:lpstr>MediatR Behaviour Pipelines</vt:lpstr>
      <vt:lpstr>IRequest</vt:lpstr>
      <vt:lpstr>IRequestHandler</vt:lpstr>
      <vt:lpstr>MediatR Enhancement</vt:lpstr>
      <vt:lpstr>How does Clean Code &amp; SOLID apply to Serverless applications?</vt:lpstr>
      <vt:lpstr>PowerPoint Presentation</vt:lpstr>
      <vt:lpstr>Why Serverless?</vt:lpstr>
      <vt:lpstr>Why Serverless?</vt:lpstr>
      <vt:lpstr>Serverless Architecture</vt:lpstr>
      <vt:lpstr>Azure - Serverless Services</vt:lpstr>
      <vt:lpstr>My Serverless Services</vt:lpstr>
      <vt:lpstr>PowerPoint Presentation</vt:lpstr>
      <vt:lpstr>PowerPoint Presentation</vt:lpstr>
      <vt:lpstr>PowerPoint Presentation</vt:lpstr>
      <vt:lpstr>How does SOLID apply to Serverless applications?</vt:lpstr>
      <vt:lpstr>Clean Code Principles</vt:lpstr>
      <vt:lpstr>PowerPoint Presentation</vt:lpstr>
      <vt:lpstr>Clean Code Principles</vt:lpstr>
      <vt:lpstr>Clean Code Principles</vt:lpstr>
      <vt:lpstr>PowerPoint Presentation</vt:lpstr>
      <vt:lpstr>PowerPoint Presentation</vt:lpstr>
      <vt:lpstr>PowerPoint Presentation</vt:lpstr>
      <vt:lpstr>PowerPoint Presentation</vt:lpstr>
      <vt:lpstr>PowerPoint Presentation</vt:lpstr>
      <vt:lpstr>Clean Code Principles</vt:lpstr>
      <vt:lpstr>A simple app - Serverless + ISP</vt:lpstr>
      <vt:lpstr>PowerPoint Presentation</vt:lpstr>
      <vt:lpstr>PowerPoint Presentation</vt:lpstr>
      <vt:lpstr>Clean Code Principles</vt:lpstr>
      <vt:lpstr>PowerPoint Presentation</vt:lpstr>
      <vt:lpstr>PowerPoint Presentation</vt:lpstr>
      <vt:lpstr>PowerPoint Presentation</vt:lpstr>
      <vt:lpstr>Serverless + SOLID Principles</vt:lpstr>
      <vt:lpstr>PowerPoint Presentation</vt:lpstr>
      <vt:lpstr>Resiliency</vt:lpstr>
      <vt:lpstr>When to panic?</vt:lpstr>
      <vt:lpstr>PowerPoint Presentation</vt:lpstr>
      <vt:lpstr>Resiliency – How?</vt:lpstr>
      <vt:lpstr>PowerPoint Presentation</vt:lpstr>
      <vt:lpstr>PowerPoint Presentation</vt:lpstr>
      <vt:lpstr>PowerPoint Presentation</vt:lpstr>
      <vt:lpstr>PowerPoint Presentation</vt:lpstr>
      <vt:lpstr>PowerPoint Presentation</vt:lpstr>
      <vt:lpstr>PowerPoint Presentation</vt:lpstr>
      <vt:lpstr>Service Bus is Awesome!</vt:lpstr>
      <vt:lpstr>PowerPoint Presentation</vt:lpstr>
      <vt:lpstr>Service Bus - High Availability</vt:lpstr>
      <vt:lpstr>SB Active-Active replication</vt:lpstr>
      <vt:lpstr>Service Bus - High Availability</vt:lpstr>
      <vt:lpstr>SB Active-Passive replication</vt:lpstr>
      <vt:lpstr>Functions - High Availability</vt:lpstr>
      <vt:lpstr>Functions - Active-Active</vt:lpstr>
      <vt:lpstr>Functions Active-Active +  Service Bus Active-Passive</vt:lpstr>
      <vt:lpstr>Service Bus Messaging</vt:lpstr>
      <vt:lpstr>Service Bus Message Sender</vt:lpstr>
      <vt:lpstr>PowerPoint Presentation</vt:lpstr>
      <vt:lpstr>Service Bus Trigger (Listener)</vt:lpstr>
      <vt:lpstr>Service Bus Message Handler</vt:lpstr>
      <vt:lpstr>Agenda</vt:lpstr>
      <vt:lpstr>Scalability</vt:lpstr>
      <vt:lpstr>Scalability</vt:lpstr>
      <vt:lpstr>Scalability</vt:lpstr>
      <vt:lpstr>Scalability</vt:lpstr>
      <vt:lpstr>Scalability</vt:lpstr>
      <vt:lpstr>Scalability</vt:lpstr>
      <vt:lpstr>Agenda</vt:lpstr>
      <vt:lpstr>Summary</vt:lpstr>
      <vt:lpstr>Go build Rock SOLID Serverless Apps!!</vt:lpstr>
      <vt:lpstr>Thank you!         www.ssw.com.au Sydney | Melbourne | Brisbane | Newcastle | China</vt:lpstr>
    </vt:vector>
  </TitlesOfParts>
  <Company>SSW</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William Liebenberg</dc:creator>
  <cp:keywords>template, ssw, blank</cp:keywords>
  <cp:lastModifiedBy>William Liebenberg</cp:lastModifiedBy>
  <cp:revision>18</cp:revision>
  <dcterms:created xsi:type="dcterms:W3CDTF">2019-11-12T00:49:33Z</dcterms:created>
  <dcterms:modified xsi:type="dcterms:W3CDTF">2021-02-18T00:19:14Z</dcterms:modified>
  <cp:contentStatus>Testing</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fs.IsStoryboard">
    <vt:bool>true</vt:bool>
  </property>
  <property fmtid="{D5CDD505-2E9C-101B-9397-08002B2CF9AE}" pid="3" name="ContentTypeId">
    <vt:lpwstr>0x0101003E598C56BA89C349AC3B17B3EDC7DFC2</vt:lpwstr>
  </property>
  <property fmtid="{D5CDD505-2E9C-101B-9397-08002B2CF9AE}" pid="4" name="_dlc_DocIdItemGuid">
    <vt:lpwstr>50971b5a-6e06-435e-bb72-6b3376966090</vt:lpwstr>
  </property>
</Properties>
</file>